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9E7B2AD-34D6-4093-8772-DC8079B6D005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E7B2AD-34D6-4093-8772-DC8079B6D005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9E7B2AD-34D6-4093-8772-DC8079B6D005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E7B2AD-34D6-4093-8772-DC8079B6D005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9E7B2AD-34D6-4093-8772-DC8079B6D005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E7B2AD-34D6-4093-8772-DC8079B6D005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E7B2AD-34D6-4093-8772-DC8079B6D005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E7B2AD-34D6-4093-8772-DC8079B6D005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9E7B2AD-34D6-4093-8772-DC8079B6D005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E7B2AD-34D6-4093-8772-DC8079B6D005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E7B2AD-34D6-4093-8772-DC8079B6D005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9E7B2AD-34D6-4093-8772-DC8079B6D005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med">
    <p:wedge/>
    <p:sndAc>
      <p:stSnd>
        <p:snd r:embed="rId13" name="applause.wav" builtIn="1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LICEUL TEHNOLOGIC SPECIAL DROBETA              OFERTA EDUCATIONALA </a:t>
            </a:r>
            <a:br>
              <a:rPr lang="en-US" sz="3200" dirty="0" smtClean="0"/>
            </a:br>
            <a:r>
              <a:rPr lang="en-US" sz="3200" dirty="0" smtClean="0"/>
              <a:t>AN SCOLAR 2020-2021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t-BR" b="1" dirty="0" smtClean="0"/>
              <a:t>CLASA A IX-a</a:t>
            </a:r>
            <a:r>
              <a:rPr lang="pt-BR" dirty="0" smtClean="0"/>
              <a:t> –</a:t>
            </a:r>
            <a:r>
              <a:rPr lang="pt-BR" b="1" dirty="0" smtClean="0"/>
              <a:t>şcoala profesională</a:t>
            </a:r>
            <a:endParaRPr lang="en-US" dirty="0" smtClean="0"/>
          </a:p>
          <a:p>
            <a:pPr lvl="0"/>
            <a:r>
              <a:rPr lang="pt-BR" dirty="0" smtClean="0"/>
              <a:t>Domeniul mecanică, calificarea  lăcătuş mecanic prestări servicii – 1 clasă</a:t>
            </a:r>
            <a:endParaRPr lang="en-US" dirty="0" smtClean="0"/>
          </a:p>
          <a:p>
            <a:pPr lvl="0"/>
            <a:r>
              <a:rPr lang="fr-FR" dirty="0" err="1" smtClean="0"/>
              <a:t>Domeniul</a:t>
            </a:r>
            <a:r>
              <a:rPr lang="fr-FR" dirty="0" smtClean="0"/>
              <a:t> industrie </a:t>
            </a:r>
            <a:r>
              <a:rPr lang="fr-FR" dirty="0" err="1" smtClean="0"/>
              <a:t>textilă</a:t>
            </a:r>
            <a:r>
              <a:rPr lang="fr-FR" dirty="0" smtClean="0"/>
              <a:t> </a:t>
            </a:r>
            <a:r>
              <a:rPr lang="fr-FR" dirty="0" err="1" smtClean="0"/>
              <a:t>şi</a:t>
            </a:r>
            <a:r>
              <a:rPr lang="fr-FR" dirty="0" smtClean="0"/>
              <a:t> </a:t>
            </a:r>
            <a:r>
              <a:rPr lang="fr-FR" dirty="0" err="1" smtClean="0"/>
              <a:t>pielărie</a:t>
            </a:r>
            <a:r>
              <a:rPr lang="fr-FR" dirty="0" smtClean="0"/>
              <a:t> , </a:t>
            </a:r>
            <a:r>
              <a:rPr lang="fr-FR" dirty="0" err="1" smtClean="0"/>
              <a:t>calificarea</a:t>
            </a:r>
            <a:r>
              <a:rPr lang="fr-FR" dirty="0" smtClean="0"/>
              <a:t> </a:t>
            </a:r>
            <a:r>
              <a:rPr lang="fr-FR" dirty="0" err="1" smtClean="0"/>
              <a:t>confecţioner</a:t>
            </a:r>
            <a:r>
              <a:rPr lang="fr-FR" dirty="0" smtClean="0"/>
              <a:t> </a:t>
            </a:r>
            <a:r>
              <a:rPr lang="fr-FR" dirty="0" err="1" smtClean="0"/>
              <a:t>produse</a:t>
            </a:r>
            <a:r>
              <a:rPr lang="fr-FR" dirty="0" smtClean="0"/>
              <a:t> textile– 1 </a:t>
            </a:r>
            <a:r>
              <a:rPr lang="fr-FR" dirty="0" err="1" smtClean="0"/>
              <a:t>clasă</a:t>
            </a:r>
            <a:endParaRPr lang="en-US" dirty="0" smtClean="0"/>
          </a:p>
          <a:p>
            <a:r>
              <a:rPr lang="pt-BR" b="1" dirty="0" smtClean="0"/>
              <a:t>CLASA A X-a</a:t>
            </a:r>
            <a:r>
              <a:rPr lang="pt-BR" dirty="0" smtClean="0"/>
              <a:t> – </a:t>
            </a:r>
            <a:r>
              <a:rPr lang="pt-BR" b="1" dirty="0" smtClean="0"/>
              <a:t>şcoală profesională</a:t>
            </a:r>
            <a:endParaRPr lang="en-US" dirty="0" smtClean="0"/>
          </a:p>
          <a:p>
            <a:pPr lvl="0"/>
            <a:r>
              <a:rPr lang="en-US" dirty="0" err="1" smtClean="0"/>
              <a:t>Domeniul</a:t>
            </a:r>
            <a:r>
              <a:rPr lang="en-US" dirty="0" smtClean="0"/>
              <a:t> </a:t>
            </a:r>
            <a:r>
              <a:rPr lang="en-US" dirty="0" err="1" smtClean="0"/>
              <a:t>mecanică</a:t>
            </a:r>
            <a:r>
              <a:rPr lang="en-US" dirty="0" smtClean="0"/>
              <a:t> – 1 </a:t>
            </a:r>
            <a:r>
              <a:rPr lang="en-US" dirty="0" err="1" smtClean="0"/>
              <a:t>clasă</a:t>
            </a:r>
            <a:endParaRPr lang="en-US" dirty="0" smtClean="0"/>
          </a:p>
          <a:p>
            <a:pPr lvl="0"/>
            <a:r>
              <a:rPr lang="fr-FR" dirty="0" err="1" smtClean="0"/>
              <a:t>Domeniul</a:t>
            </a:r>
            <a:r>
              <a:rPr lang="fr-FR" dirty="0" smtClean="0"/>
              <a:t> industrie </a:t>
            </a:r>
            <a:r>
              <a:rPr lang="fr-FR" dirty="0" err="1" smtClean="0"/>
              <a:t>textilă</a:t>
            </a:r>
            <a:r>
              <a:rPr lang="fr-FR" dirty="0" smtClean="0"/>
              <a:t> </a:t>
            </a:r>
            <a:r>
              <a:rPr lang="fr-FR" dirty="0" err="1" smtClean="0"/>
              <a:t>şi</a:t>
            </a:r>
            <a:r>
              <a:rPr lang="fr-FR" dirty="0" smtClean="0"/>
              <a:t> </a:t>
            </a:r>
            <a:r>
              <a:rPr lang="fr-FR" dirty="0" err="1" smtClean="0"/>
              <a:t>pielărie</a:t>
            </a:r>
            <a:r>
              <a:rPr lang="fr-FR" dirty="0" smtClean="0"/>
              <a:t> – 1 </a:t>
            </a:r>
            <a:r>
              <a:rPr lang="fr-FR" dirty="0" err="1" smtClean="0"/>
              <a:t>clasă</a:t>
            </a:r>
            <a:endParaRPr lang="en-US" dirty="0" smtClean="0"/>
          </a:p>
          <a:p>
            <a:r>
              <a:rPr lang="pt-BR" b="1" dirty="0" smtClean="0"/>
              <a:t>CLASA A XI-a</a:t>
            </a:r>
            <a:r>
              <a:rPr lang="pt-BR" dirty="0" smtClean="0"/>
              <a:t> – </a:t>
            </a:r>
            <a:r>
              <a:rPr lang="pt-BR" b="1" dirty="0" smtClean="0"/>
              <a:t>liceu</a:t>
            </a:r>
            <a:endParaRPr lang="en-US" dirty="0" smtClean="0"/>
          </a:p>
          <a:p>
            <a:pPr lvl="0"/>
            <a:r>
              <a:rPr lang="fr-FR" dirty="0" err="1" smtClean="0"/>
              <a:t>Domeniul</a:t>
            </a:r>
            <a:r>
              <a:rPr lang="fr-FR" dirty="0" smtClean="0"/>
              <a:t> industrie </a:t>
            </a:r>
            <a:r>
              <a:rPr lang="fr-FR" dirty="0" err="1" smtClean="0"/>
              <a:t>textilă</a:t>
            </a:r>
            <a:r>
              <a:rPr lang="fr-FR" dirty="0" smtClean="0"/>
              <a:t> </a:t>
            </a:r>
            <a:r>
              <a:rPr lang="fr-FR" dirty="0" err="1" smtClean="0"/>
              <a:t>şi</a:t>
            </a:r>
            <a:r>
              <a:rPr lang="fr-FR" dirty="0" smtClean="0"/>
              <a:t> </a:t>
            </a:r>
            <a:r>
              <a:rPr lang="fr-FR" dirty="0" err="1" smtClean="0"/>
              <a:t>pielărie</a:t>
            </a:r>
            <a:r>
              <a:rPr lang="fr-FR" dirty="0" smtClean="0"/>
              <a:t> – 1 </a:t>
            </a:r>
            <a:r>
              <a:rPr lang="fr-FR" dirty="0" err="1" smtClean="0"/>
              <a:t>clasă</a:t>
            </a:r>
            <a:endParaRPr lang="en-US" dirty="0" smtClean="0"/>
          </a:p>
          <a:p>
            <a:r>
              <a:rPr lang="pt-BR" b="1" dirty="0" smtClean="0"/>
              <a:t>CLASA A XII-a</a:t>
            </a:r>
            <a:r>
              <a:rPr lang="pt-BR" dirty="0" smtClean="0"/>
              <a:t> – </a:t>
            </a:r>
            <a:r>
              <a:rPr lang="pt-BR" b="1" dirty="0" smtClean="0"/>
              <a:t>şcoală profesională</a:t>
            </a:r>
            <a:endParaRPr lang="en-US" dirty="0" smtClean="0"/>
          </a:p>
          <a:p>
            <a:pPr lvl="0"/>
            <a:r>
              <a:rPr lang="en-US" dirty="0" err="1" smtClean="0"/>
              <a:t>Domeniul</a:t>
            </a:r>
            <a:r>
              <a:rPr lang="en-US" dirty="0" smtClean="0"/>
              <a:t> </a:t>
            </a:r>
            <a:r>
              <a:rPr lang="en-US" dirty="0" err="1" smtClean="0"/>
              <a:t>mecanică</a:t>
            </a:r>
            <a:r>
              <a:rPr lang="en-US" dirty="0" smtClean="0"/>
              <a:t> – 1 </a:t>
            </a:r>
            <a:r>
              <a:rPr lang="en-US" dirty="0" err="1" smtClean="0"/>
              <a:t>clasă</a:t>
            </a:r>
            <a:endParaRPr lang="en-US" dirty="0" smtClean="0"/>
          </a:p>
          <a:p>
            <a:pPr lvl="0"/>
            <a:r>
              <a:rPr lang="fr-FR" dirty="0" err="1" smtClean="0"/>
              <a:t>Domeniul</a:t>
            </a:r>
            <a:r>
              <a:rPr lang="fr-FR" dirty="0" smtClean="0"/>
              <a:t> industrie </a:t>
            </a:r>
            <a:r>
              <a:rPr lang="fr-FR" dirty="0" err="1" smtClean="0"/>
              <a:t>textilă</a:t>
            </a:r>
            <a:r>
              <a:rPr lang="fr-FR" dirty="0" smtClean="0"/>
              <a:t> </a:t>
            </a:r>
            <a:r>
              <a:rPr lang="fr-FR" dirty="0" err="1" smtClean="0"/>
              <a:t>şi</a:t>
            </a:r>
            <a:r>
              <a:rPr lang="fr-FR" dirty="0" smtClean="0"/>
              <a:t> </a:t>
            </a:r>
            <a:r>
              <a:rPr lang="fr-FR" dirty="0" err="1" smtClean="0"/>
              <a:t>pielărie</a:t>
            </a:r>
            <a:r>
              <a:rPr lang="fr-FR" dirty="0" smtClean="0"/>
              <a:t> – 1 </a:t>
            </a:r>
            <a:r>
              <a:rPr lang="fr-FR" dirty="0" err="1" smtClean="0"/>
              <a:t>clasă</a:t>
            </a:r>
            <a:endParaRPr lang="en-US" dirty="0" smtClean="0"/>
          </a:p>
          <a:p>
            <a:r>
              <a:rPr lang="pt-BR" b="1" dirty="0" smtClean="0"/>
              <a:t>CLASA A XII-a</a:t>
            </a:r>
            <a:r>
              <a:rPr lang="pt-BR" dirty="0" smtClean="0"/>
              <a:t> – </a:t>
            </a:r>
            <a:r>
              <a:rPr lang="pt-BR" b="1" dirty="0" smtClean="0"/>
              <a:t>liceu ruta progresivă</a:t>
            </a:r>
            <a:endParaRPr lang="en-US" dirty="0" smtClean="0"/>
          </a:p>
          <a:p>
            <a:pPr lvl="0"/>
            <a:r>
              <a:rPr lang="fr-FR" dirty="0" err="1" smtClean="0"/>
              <a:t>Domeniul</a:t>
            </a:r>
            <a:r>
              <a:rPr lang="fr-FR" dirty="0" smtClean="0"/>
              <a:t> </a:t>
            </a:r>
            <a:r>
              <a:rPr lang="fr-FR" dirty="0" err="1" smtClean="0"/>
              <a:t>mecanică</a:t>
            </a:r>
            <a:r>
              <a:rPr lang="fr-FR" dirty="0" smtClean="0"/>
              <a:t> – 1 </a:t>
            </a:r>
            <a:r>
              <a:rPr lang="fr-FR" dirty="0" err="1" smtClean="0"/>
              <a:t>clasă</a:t>
            </a:r>
            <a:endParaRPr lang="fr-FR" dirty="0" smtClean="0"/>
          </a:p>
          <a:p>
            <a:r>
              <a:rPr lang="fr-FR" dirty="0" err="1" smtClean="0"/>
              <a:t>Domeniul</a:t>
            </a:r>
            <a:r>
              <a:rPr lang="fr-FR" dirty="0" smtClean="0"/>
              <a:t> industrie </a:t>
            </a:r>
            <a:r>
              <a:rPr lang="fr-FR" dirty="0" err="1" smtClean="0"/>
              <a:t>textilă</a:t>
            </a:r>
            <a:r>
              <a:rPr lang="fr-FR" dirty="0" smtClean="0"/>
              <a:t> </a:t>
            </a:r>
            <a:r>
              <a:rPr lang="fr-FR" dirty="0" err="1" smtClean="0"/>
              <a:t>şi</a:t>
            </a:r>
            <a:r>
              <a:rPr lang="fr-FR" dirty="0" smtClean="0"/>
              <a:t> </a:t>
            </a:r>
            <a:r>
              <a:rPr lang="fr-FR" dirty="0" err="1" smtClean="0"/>
              <a:t>pielărie</a:t>
            </a:r>
            <a:r>
              <a:rPr lang="fr-FR" dirty="0" smtClean="0"/>
              <a:t> – 1 </a:t>
            </a:r>
            <a:r>
              <a:rPr lang="fr-FR" dirty="0" err="1" smtClean="0"/>
              <a:t>clasă</a:t>
            </a:r>
            <a:endParaRPr lang="en-US" dirty="0" smtClean="0"/>
          </a:p>
          <a:p>
            <a:r>
              <a:rPr lang="pt-BR" b="1" dirty="0" smtClean="0"/>
              <a:t>CLASA A XIII-a</a:t>
            </a:r>
            <a:r>
              <a:rPr lang="pt-BR" dirty="0" smtClean="0"/>
              <a:t> – </a:t>
            </a:r>
            <a:r>
              <a:rPr lang="pt-BR" b="1" dirty="0" smtClean="0"/>
              <a:t>liceu ruta progresivă</a:t>
            </a:r>
            <a:r>
              <a:rPr lang="pt-BR" dirty="0" smtClean="0"/>
              <a:t> </a:t>
            </a:r>
            <a:endParaRPr lang="en-US" dirty="0" smtClean="0"/>
          </a:p>
          <a:p>
            <a:pPr lvl="0"/>
            <a:r>
              <a:rPr lang="en-US" dirty="0" err="1" smtClean="0"/>
              <a:t>Domeniul</a:t>
            </a:r>
            <a:r>
              <a:rPr lang="en-US" dirty="0" smtClean="0"/>
              <a:t> </a:t>
            </a:r>
            <a:r>
              <a:rPr lang="en-US" dirty="0" err="1" smtClean="0"/>
              <a:t>mecanică</a:t>
            </a:r>
            <a:r>
              <a:rPr lang="en-US" dirty="0" smtClean="0"/>
              <a:t> – 1 </a:t>
            </a:r>
            <a:r>
              <a:rPr lang="en-US" dirty="0" err="1" smtClean="0"/>
              <a:t>clasă</a:t>
            </a:r>
            <a:endParaRPr lang="en-US" dirty="0" smtClean="0"/>
          </a:p>
          <a:p>
            <a:r>
              <a:rPr lang="fr-FR" dirty="0" err="1" smtClean="0"/>
              <a:t>Domeniul</a:t>
            </a:r>
            <a:r>
              <a:rPr lang="fr-FR" dirty="0" smtClean="0"/>
              <a:t> industrie </a:t>
            </a:r>
            <a:r>
              <a:rPr lang="fr-FR" dirty="0" err="1" smtClean="0"/>
              <a:t>textilă</a:t>
            </a:r>
            <a:r>
              <a:rPr lang="fr-FR" dirty="0" smtClean="0"/>
              <a:t> </a:t>
            </a:r>
            <a:r>
              <a:rPr lang="fr-FR" dirty="0" err="1" smtClean="0"/>
              <a:t>şi</a:t>
            </a:r>
            <a:r>
              <a:rPr lang="fr-FR" dirty="0" smtClean="0"/>
              <a:t> </a:t>
            </a:r>
            <a:r>
              <a:rPr lang="fr-FR" dirty="0" err="1" smtClean="0"/>
              <a:t>pielărie</a:t>
            </a:r>
            <a:r>
              <a:rPr lang="fr-FR" dirty="0" smtClean="0"/>
              <a:t> – 1 </a:t>
            </a:r>
            <a:r>
              <a:rPr lang="fr-FR" dirty="0" err="1" smtClean="0"/>
              <a:t>clasă</a:t>
            </a:r>
            <a:endParaRPr lang="en-US" dirty="0" smtClean="0"/>
          </a:p>
          <a:p>
            <a:pPr lvl="0"/>
            <a:endParaRPr lang="en-US" dirty="0" smtClean="0"/>
          </a:p>
          <a:p>
            <a:r>
              <a:rPr lang="fr-FR" dirty="0" smtClean="0"/>
              <a:t> </a:t>
            </a:r>
            <a:endParaRPr lang="en-US" dirty="0"/>
          </a:p>
        </p:txBody>
      </p:sp>
    </p:spTree>
  </p:cSld>
  <p:clrMapOvr>
    <a:masterClrMapping/>
  </p:clrMapOvr>
  <p:transition spd="med">
    <p:wedge/>
    <p:sndAc>
      <p:stSnd>
        <p:snd r:embed="rId2" name="applause.wav" builtIn="1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</TotalTime>
  <Words>40</Words>
  <PresentationFormat>Expunere pe ecran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2" baseType="lpstr">
      <vt:lpstr>Opulent</vt:lpstr>
      <vt:lpstr>LICEUL TEHNOLOGIC SPECIAL DROBETA              OFERTA EDUCATIONALA  AN SCOLAR 2020-2021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LICEUL TEHNOLOGIC SPECIAL DROBETA</dc:title>
  <dc:creator>User</dc:creator>
  <cp:lastModifiedBy>secretariat</cp:lastModifiedBy>
  <cp:revision>9</cp:revision>
  <dcterms:created xsi:type="dcterms:W3CDTF">2020-05-11T09:42:33Z</dcterms:created>
  <dcterms:modified xsi:type="dcterms:W3CDTF">2020-05-20T07:24:20Z</dcterms:modified>
</cp:coreProperties>
</file>