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78" r:id="rId3"/>
    <p:sldId id="279" r:id="rId4"/>
    <p:sldId id="280" r:id="rId5"/>
    <p:sldId id="281" r:id="rId6"/>
    <p:sldId id="273" r:id="rId7"/>
    <p:sldId id="274" r:id="rId8"/>
    <p:sldId id="271" r:id="rId9"/>
  </p:sldIdLst>
  <p:sldSz cx="8456613" cy="6040438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8B3"/>
    <a:srgbClr val="269D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0" autoAdjust="0"/>
    <p:restoredTop sz="95100"/>
  </p:normalViewPr>
  <p:slideViewPr>
    <p:cSldViewPr snapToGrid="0">
      <p:cViewPr varScale="1">
        <p:scale>
          <a:sx n="101" d="100"/>
          <a:sy n="101" d="100"/>
        </p:scale>
        <p:origin x="16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A5713-FAD9-4E26-B457-A8E752D79784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6325" y="1252538"/>
            <a:ext cx="47355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7911D-96AA-48FF-8F2A-BC3C6D9CC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514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18037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4246" y="988563"/>
            <a:ext cx="7188121" cy="2102967"/>
          </a:xfrm>
        </p:spPr>
        <p:txBody>
          <a:bodyPr anchor="b"/>
          <a:lstStyle>
            <a:lvl1pPr algn="ctr">
              <a:defRPr sz="52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7077" y="3172629"/>
            <a:ext cx="6342460" cy="1458374"/>
          </a:xfrm>
        </p:spPr>
        <p:txBody>
          <a:bodyPr/>
          <a:lstStyle>
            <a:lvl1pPr marL="0" indent="0" algn="ctr">
              <a:buNone/>
              <a:defRPr sz="2114"/>
            </a:lvl1pPr>
            <a:lvl2pPr marL="402702" indent="0" algn="ctr">
              <a:buNone/>
              <a:defRPr sz="1762"/>
            </a:lvl2pPr>
            <a:lvl3pPr marL="805404" indent="0" algn="ctr">
              <a:buNone/>
              <a:defRPr sz="1585"/>
            </a:lvl3pPr>
            <a:lvl4pPr marL="1208105" indent="0" algn="ctr">
              <a:buNone/>
              <a:defRPr sz="1409"/>
            </a:lvl4pPr>
            <a:lvl5pPr marL="1610807" indent="0" algn="ctr">
              <a:buNone/>
              <a:defRPr sz="1409"/>
            </a:lvl5pPr>
            <a:lvl6pPr marL="2013509" indent="0" algn="ctr">
              <a:buNone/>
              <a:defRPr sz="1409"/>
            </a:lvl6pPr>
            <a:lvl7pPr marL="2416211" indent="0" algn="ctr">
              <a:buNone/>
              <a:defRPr sz="1409"/>
            </a:lvl7pPr>
            <a:lvl8pPr marL="2818912" indent="0" algn="ctr">
              <a:buNone/>
              <a:defRPr sz="1409"/>
            </a:lvl8pPr>
            <a:lvl9pPr marL="3221614" indent="0" algn="ctr">
              <a:buNone/>
              <a:defRPr sz="140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4BB4-B218-4D7E-9AFA-F359E0CE01D7}" type="datetimeFigureOut">
              <a:rPr lang="en-US" smtClean="0"/>
              <a:t>4/12/19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FECB-A64C-48EB-B3DC-20B3AE61E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73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4BB4-B218-4D7E-9AFA-F359E0CE01D7}" type="datetimeFigureOut">
              <a:rPr lang="en-US" smtClean="0"/>
              <a:t>4/12/19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FECB-A64C-48EB-B3DC-20B3AE61E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13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51764" y="321597"/>
            <a:ext cx="1823457" cy="511899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393" y="321597"/>
            <a:ext cx="5364664" cy="511899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4BB4-B218-4D7E-9AFA-F359E0CE01D7}" type="datetimeFigureOut">
              <a:rPr lang="en-US" smtClean="0"/>
              <a:t>4/12/19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FECB-A64C-48EB-B3DC-20B3AE61E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7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4BB4-B218-4D7E-9AFA-F359E0CE01D7}" type="datetimeFigureOut">
              <a:rPr lang="en-US" smtClean="0"/>
              <a:t>4/12/19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FECB-A64C-48EB-B3DC-20B3AE61E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98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988" y="1505917"/>
            <a:ext cx="7293829" cy="2512654"/>
          </a:xfrm>
        </p:spPr>
        <p:txBody>
          <a:bodyPr anchor="b"/>
          <a:lstStyle>
            <a:lvl1pPr>
              <a:defRPr sz="52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988" y="4042341"/>
            <a:ext cx="7293829" cy="1321345"/>
          </a:xfrm>
        </p:spPr>
        <p:txBody>
          <a:bodyPr/>
          <a:lstStyle>
            <a:lvl1pPr marL="0" indent="0">
              <a:buNone/>
              <a:defRPr sz="2114">
                <a:solidFill>
                  <a:schemeClr val="tx1"/>
                </a:solidFill>
              </a:defRPr>
            </a:lvl1pPr>
            <a:lvl2pPr marL="402702" indent="0">
              <a:buNone/>
              <a:defRPr sz="1762">
                <a:solidFill>
                  <a:schemeClr val="tx1">
                    <a:tint val="75000"/>
                  </a:schemeClr>
                </a:solidFill>
              </a:defRPr>
            </a:lvl2pPr>
            <a:lvl3pPr marL="805404" indent="0">
              <a:buNone/>
              <a:defRPr sz="1585">
                <a:solidFill>
                  <a:schemeClr val="tx1">
                    <a:tint val="75000"/>
                  </a:schemeClr>
                </a:solidFill>
              </a:defRPr>
            </a:lvl3pPr>
            <a:lvl4pPr marL="1208105" indent="0">
              <a:buNone/>
              <a:defRPr sz="1409">
                <a:solidFill>
                  <a:schemeClr val="tx1">
                    <a:tint val="75000"/>
                  </a:schemeClr>
                </a:solidFill>
              </a:defRPr>
            </a:lvl4pPr>
            <a:lvl5pPr marL="1610807" indent="0">
              <a:buNone/>
              <a:defRPr sz="1409">
                <a:solidFill>
                  <a:schemeClr val="tx1">
                    <a:tint val="75000"/>
                  </a:schemeClr>
                </a:solidFill>
              </a:defRPr>
            </a:lvl5pPr>
            <a:lvl6pPr marL="2013509" indent="0">
              <a:buNone/>
              <a:defRPr sz="1409">
                <a:solidFill>
                  <a:schemeClr val="tx1">
                    <a:tint val="75000"/>
                  </a:schemeClr>
                </a:solidFill>
              </a:defRPr>
            </a:lvl6pPr>
            <a:lvl7pPr marL="2416211" indent="0">
              <a:buNone/>
              <a:defRPr sz="1409">
                <a:solidFill>
                  <a:schemeClr val="tx1">
                    <a:tint val="75000"/>
                  </a:schemeClr>
                </a:solidFill>
              </a:defRPr>
            </a:lvl7pPr>
            <a:lvl8pPr marL="2818912" indent="0">
              <a:buNone/>
              <a:defRPr sz="1409">
                <a:solidFill>
                  <a:schemeClr val="tx1">
                    <a:tint val="75000"/>
                  </a:schemeClr>
                </a:solidFill>
              </a:defRPr>
            </a:lvl8pPr>
            <a:lvl9pPr marL="3221614" indent="0">
              <a:buNone/>
              <a:defRPr sz="14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4BB4-B218-4D7E-9AFA-F359E0CE01D7}" type="datetimeFigureOut">
              <a:rPr lang="en-US" smtClean="0"/>
              <a:t>4/12/19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FECB-A64C-48EB-B3DC-20B3AE61E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10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392" y="1607987"/>
            <a:ext cx="3594061" cy="38326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1160" y="1607987"/>
            <a:ext cx="3594061" cy="38326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4BB4-B218-4D7E-9AFA-F359E0CE01D7}" type="datetimeFigureOut">
              <a:rPr lang="en-US" smtClean="0"/>
              <a:t>4/12/19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FECB-A64C-48EB-B3DC-20B3AE61E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3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493" y="321599"/>
            <a:ext cx="7293829" cy="11675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2495" y="1480747"/>
            <a:ext cx="3577543" cy="725691"/>
          </a:xfrm>
        </p:spPr>
        <p:txBody>
          <a:bodyPr anchor="b"/>
          <a:lstStyle>
            <a:lvl1pPr marL="0" indent="0">
              <a:buNone/>
              <a:defRPr sz="2114" b="1"/>
            </a:lvl1pPr>
            <a:lvl2pPr marL="402702" indent="0">
              <a:buNone/>
              <a:defRPr sz="1762" b="1"/>
            </a:lvl2pPr>
            <a:lvl3pPr marL="805404" indent="0">
              <a:buNone/>
              <a:defRPr sz="1585" b="1"/>
            </a:lvl3pPr>
            <a:lvl4pPr marL="1208105" indent="0">
              <a:buNone/>
              <a:defRPr sz="1409" b="1"/>
            </a:lvl4pPr>
            <a:lvl5pPr marL="1610807" indent="0">
              <a:buNone/>
              <a:defRPr sz="1409" b="1"/>
            </a:lvl5pPr>
            <a:lvl6pPr marL="2013509" indent="0">
              <a:buNone/>
              <a:defRPr sz="1409" b="1"/>
            </a:lvl6pPr>
            <a:lvl7pPr marL="2416211" indent="0">
              <a:buNone/>
              <a:defRPr sz="1409" b="1"/>
            </a:lvl7pPr>
            <a:lvl8pPr marL="2818912" indent="0">
              <a:buNone/>
              <a:defRPr sz="1409" b="1"/>
            </a:lvl8pPr>
            <a:lvl9pPr marL="3221614" indent="0">
              <a:buNone/>
              <a:defRPr sz="14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495" y="2206438"/>
            <a:ext cx="3577543" cy="3245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1161" y="1480747"/>
            <a:ext cx="3595162" cy="725691"/>
          </a:xfrm>
        </p:spPr>
        <p:txBody>
          <a:bodyPr anchor="b"/>
          <a:lstStyle>
            <a:lvl1pPr marL="0" indent="0">
              <a:buNone/>
              <a:defRPr sz="2114" b="1"/>
            </a:lvl1pPr>
            <a:lvl2pPr marL="402702" indent="0">
              <a:buNone/>
              <a:defRPr sz="1762" b="1"/>
            </a:lvl2pPr>
            <a:lvl3pPr marL="805404" indent="0">
              <a:buNone/>
              <a:defRPr sz="1585" b="1"/>
            </a:lvl3pPr>
            <a:lvl4pPr marL="1208105" indent="0">
              <a:buNone/>
              <a:defRPr sz="1409" b="1"/>
            </a:lvl4pPr>
            <a:lvl5pPr marL="1610807" indent="0">
              <a:buNone/>
              <a:defRPr sz="1409" b="1"/>
            </a:lvl5pPr>
            <a:lvl6pPr marL="2013509" indent="0">
              <a:buNone/>
              <a:defRPr sz="1409" b="1"/>
            </a:lvl6pPr>
            <a:lvl7pPr marL="2416211" indent="0">
              <a:buNone/>
              <a:defRPr sz="1409" b="1"/>
            </a:lvl7pPr>
            <a:lvl8pPr marL="2818912" indent="0">
              <a:buNone/>
              <a:defRPr sz="1409" b="1"/>
            </a:lvl8pPr>
            <a:lvl9pPr marL="3221614" indent="0">
              <a:buNone/>
              <a:defRPr sz="14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81161" y="2206438"/>
            <a:ext cx="3595162" cy="3245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4BB4-B218-4D7E-9AFA-F359E0CE01D7}" type="datetimeFigureOut">
              <a:rPr lang="en-US" smtClean="0"/>
              <a:t>4/12/19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FECB-A64C-48EB-B3DC-20B3AE61E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50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4BB4-B218-4D7E-9AFA-F359E0CE01D7}" type="datetimeFigureOut">
              <a:rPr lang="en-US" smtClean="0"/>
              <a:t>4/12/19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FECB-A64C-48EB-B3DC-20B3AE61E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80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4BB4-B218-4D7E-9AFA-F359E0CE01D7}" type="datetimeFigureOut">
              <a:rPr lang="en-US" smtClean="0"/>
              <a:t>4/12/19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FECB-A64C-48EB-B3DC-20B3AE61E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33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494" y="402696"/>
            <a:ext cx="2727478" cy="1409436"/>
          </a:xfrm>
        </p:spPr>
        <p:txBody>
          <a:bodyPr anchor="b"/>
          <a:lstStyle>
            <a:lvl1pPr>
              <a:defRPr sz="28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162" y="869713"/>
            <a:ext cx="4281160" cy="4292626"/>
          </a:xfrm>
        </p:spPr>
        <p:txBody>
          <a:bodyPr/>
          <a:lstStyle>
            <a:lvl1pPr>
              <a:defRPr sz="2819"/>
            </a:lvl1pPr>
            <a:lvl2pPr>
              <a:defRPr sz="2466"/>
            </a:lvl2pPr>
            <a:lvl3pPr>
              <a:defRPr sz="2114"/>
            </a:lvl3pPr>
            <a:lvl4pPr>
              <a:defRPr sz="1762"/>
            </a:lvl4pPr>
            <a:lvl5pPr>
              <a:defRPr sz="1762"/>
            </a:lvl5pPr>
            <a:lvl6pPr>
              <a:defRPr sz="1762"/>
            </a:lvl6pPr>
            <a:lvl7pPr>
              <a:defRPr sz="1762"/>
            </a:lvl7pPr>
            <a:lvl8pPr>
              <a:defRPr sz="1762"/>
            </a:lvl8pPr>
            <a:lvl9pPr>
              <a:defRPr sz="17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2494" y="1812131"/>
            <a:ext cx="2727478" cy="3357198"/>
          </a:xfrm>
        </p:spPr>
        <p:txBody>
          <a:bodyPr/>
          <a:lstStyle>
            <a:lvl1pPr marL="0" indent="0">
              <a:buNone/>
              <a:defRPr sz="1409"/>
            </a:lvl1pPr>
            <a:lvl2pPr marL="402702" indent="0">
              <a:buNone/>
              <a:defRPr sz="1233"/>
            </a:lvl2pPr>
            <a:lvl3pPr marL="805404" indent="0">
              <a:buNone/>
              <a:defRPr sz="1057"/>
            </a:lvl3pPr>
            <a:lvl4pPr marL="1208105" indent="0">
              <a:buNone/>
              <a:defRPr sz="881"/>
            </a:lvl4pPr>
            <a:lvl5pPr marL="1610807" indent="0">
              <a:buNone/>
              <a:defRPr sz="881"/>
            </a:lvl5pPr>
            <a:lvl6pPr marL="2013509" indent="0">
              <a:buNone/>
              <a:defRPr sz="881"/>
            </a:lvl6pPr>
            <a:lvl7pPr marL="2416211" indent="0">
              <a:buNone/>
              <a:defRPr sz="881"/>
            </a:lvl7pPr>
            <a:lvl8pPr marL="2818912" indent="0">
              <a:buNone/>
              <a:defRPr sz="881"/>
            </a:lvl8pPr>
            <a:lvl9pPr marL="3221614" indent="0">
              <a:buNone/>
              <a:defRPr sz="8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4BB4-B218-4D7E-9AFA-F359E0CE01D7}" type="datetimeFigureOut">
              <a:rPr lang="en-US" smtClean="0"/>
              <a:t>4/12/19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FECB-A64C-48EB-B3DC-20B3AE61E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8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494" y="402696"/>
            <a:ext cx="2727478" cy="1409436"/>
          </a:xfrm>
        </p:spPr>
        <p:txBody>
          <a:bodyPr anchor="b"/>
          <a:lstStyle>
            <a:lvl1pPr>
              <a:defRPr sz="28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95162" y="869713"/>
            <a:ext cx="4281160" cy="4292626"/>
          </a:xfrm>
        </p:spPr>
        <p:txBody>
          <a:bodyPr anchor="t"/>
          <a:lstStyle>
            <a:lvl1pPr marL="0" indent="0">
              <a:buNone/>
              <a:defRPr sz="2819"/>
            </a:lvl1pPr>
            <a:lvl2pPr marL="402702" indent="0">
              <a:buNone/>
              <a:defRPr sz="2466"/>
            </a:lvl2pPr>
            <a:lvl3pPr marL="805404" indent="0">
              <a:buNone/>
              <a:defRPr sz="2114"/>
            </a:lvl3pPr>
            <a:lvl4pPr marL="1208105" indent="0">
              <a:buNone/>
              <a:defRPr sz="1762"/>
            </a:lvl4pPr>
            <a:lvl5pPr marL="1610807" indent="0">
              <a:buNone/>
              <a:defRPr sz="1762"/>
            </a:lvl5pPr>
            <a:lvl6pPr marL="2013509" indent="0">
              <a:buNone/>
              <a:defRPr sz="1762"/>
            </a:lvl6pPr>
            <a:lvl7pPr marL="2416211" indent="0">
              <a:buNone/>
              <a:defRPr sz="1762"/>
            </a:lvl7pPr>
            <a:lvl8pPr marL="2818912" indent="0">
              <a:buNone/>
              <a:defRPr sz="1762"/>
            </a:lvl8pPr>
            <a:lvl9pPr marL="3221614" indent="0">
              <a:buNone/>
              <a:defRPr sz="176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2494" y="1812131"/>
            <a:ext cx="2727478" cy="3357198"/>
          </a:xfrm>
        </p:spPr>
        <p:txBody>
          <a:bodyPr/>
          <a:lstStyle>
            <a:lvl1pPr marL="0" indent="0">
              <a:buNone/>
              <a:defRPr sz="1409"/>
            </a:lvl1pPr>
            <a:lvl2pPr marL="402702" indent="0">
              <a:buNone/>
              <a:defRPr sz="1233"/>
            </a:lvl2pPr>
            <a:lvl3pPr marL="805404" indent="0">
              <a:buNone/>
              <a:defRPr sz="1057"/>
            </a:lvl3pPr>
            <a:lvl4pPr marL="1208105" indent="0">
              <a:buNone/>
              <a:defRPr sz="881"/>
            </a:lvl4pPr>
            <a:lvl5pPr marL="1610807" indent="0">
              <a:buNone/>
              <a:defRPr sz="881"/>
            </a:lvl5pPr>
            <a:lvl6pPr marL="2013509" indent="0">
              <a:buNone/>
              <a:defRPr sz="881"/>
            </a:lvl6pPr>
            <a:lvl7pPr marL="2416211" indent="0">
              <a:buNone/>
              <a:defRPr sz="881"/>
            </a:lvl7pPr>
            <a:lvl8pPr marL="2818912" indent="0">
              <a:buNone/>
              <a:defRPr sz="881"/>
            </a:lvl8pPr>
            <a:lvl9pPr marL="3221614" indent="0">
              <a:buNone/>
              <a:defRPr sz="8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4BB4-B218-4D7E-9AFA-F359E0CE01D7}" type="datetimeFigureOut">
              <a:rPr lang="en-US" smtClean="0"/>
              <a:t>4/12/19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FECB-A64C-48EB-B3DC-20B3AE61E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91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392" y="321599"/>
            <a:ext cx="7293829" cy="11675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392" y="1607987"/>
            <a:ext cx="7293829" cy="3832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1392" y="5598593"/>
            <a:ext cx="1902738" cy="3215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E4BB4-B218-4D7E-9AFA-F359E0CE01D7}" type="datetimeFigureOut">
              <a:rPr lang="en-US" smtClean="0"/>
              <a:t>4/12/19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1253" y="5598593"/>
            <a:ext cx="2854107" cy="3215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72483" y="5598593"/>
            <a:ext cx="1902738" cy="3215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9FECB-A64C-48EB-B3DC-20B3AE61E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09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05404" rtl="0" eaLnBrk="1" latinLnBrk="0" hangingPunct="1">
        <a:lnSpc>
          <a:spcPct val="90000"/>
        </a:lnSpc>
        <a:spcBef>
          <a:spcPct val="0"/>
        </a:spcBef>
        <a:buNone/>
        <a:defRPr sz="387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1351" indent="-201351" algn="l" defTabSz="805404" rtl="0" eaLnBrk="1" latinLnBrk="0" hangingPunct="1">
        <a:lnSpc>
          <a:spcPct val="90000"/>
        </a:lnSpc>
        <a:spcBef>
          <a:spcPts val="881"/>
        </a:spcBef>
        <a:buFont typeface="Arial" panose="020B0604020202020204" pitchFamily="34" charset="0"/>
        <a:buChar char="•"/>
        <a:defRPr sz="2466" kern="1200">
          <a:solidFill>
            <a:schemeClr val="tx1"/>
          </a:solidFill>
          <a:latin typeface="+mn-lt"/>
          <a:ea typeface="+mn-ea"/>
          <a:cs typeface="+mn-cs"/>
        </a:defRPr>
      </a:lvl1pPr>
      <a:lvl2pPr marL="604053" indent="-201351" algn="l" defTabSz="805404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2114" kern="1200">
          <a:solidFill>
            <a:schemeClr val="tx1"/>
          </a:solidFill>
          <a:latin typeface="+mn-lt"/>
          <a:ea typeface="+mn-ea"/>
          <a:cs typeface="+mn-cs"/>
        </a:defRPr>
      </a:lvl2pPr>
      <a:lvl3pPr marL="1006754" indent="-201351" algn="l" defTabSz="805404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762" kern="1200">
          <a:solidFill>
            <a:schemeClr val="tx1"/>
          </a:solidFill>
          <a:latin typeface="+mn-lt"/>
          <a:ea typeface="+mn-ea"/>
          <a:cs typeface="+mn-cs"/>
        </a:defRPr>
      </a:lvl3pPr>
      <a:lvl4pPr marL="1409456" indent="-201351" algn="l" defTabSz="805404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5" kern="1200">
          <a:solidFill>
            <a:schemeClr val="tx1"/>
          </a:solidFill>
          <a:latin typeface="+mn-lt"/>
          <a:ea typeface="+mn-ea"/>
          <a:cs typeface="+mn-cs"/>
        </a:defRPr>
      </a:lvl4pPr>
      <a:lvl5pPr marL="1812158" indent="-201351" algn="l" defTabSz="805404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5" kern="1200">
          <a:solidFill>
            <a:schemeClr val="tx1"/>
          </a:solidFill>
          <a:latin typeface="+mn-lt"/>
          <a:ea typeface="+mn-ea"/>
          <a:cs typeface="+mn-cs"/>
        </a:defRPr>
      </a:lvl5pPr>
      <a:lvl6pPr marL="2214860" indent="-201351" algn="l" defTabSz="805404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5" kern="1200">
          <a:solidFill>
            <a:schemeClr val="tx1"/>
          </a:solidFill>
          <a:latin typeface="+mn-lt"/>
          <a:ea typeface="+mn-ea"/>
          <a:cs typeface="+mn-cs"/>
        </a:defRPr>
      </a:lvl6pPr>
      <a:lvl7pPr marL="2617561" indent="-201351" algn="l" defTabSz="805404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5" kern="1200">
          <a:solidFill>
            <a:schemeClr val="tx1"/>
          </a:solidFill>
          <a:latin typeface="+mn-lt"/>
          <a:ea typeface="+mn-ea"/>
          <a:cs typeface="+mn-cs"/>
        </a:defRPr>
      </a:lvl7pPr>
      <a:lvl8pPr marL="3020263" indent="-201351" algn="l" defTabSz="805404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5" kern="1200">
          <a:solidFill>
            <a:schemeClr val="tx1"/>
          </a:solidFill>
          <a:latin typeface="+mn-lt"/>
          <a:ea typeface="+mn-ea"/>
          <a:cs typeface="+mn-cs"/>
        </a:defRPr>
      </a:lvl8pPr>
      <a:lvl9pPr marL="3422965" indent="-201351" algn="l" defTabSz="805404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5404" rtl="0" eaLnBrk="1" latinLnBrk="0" hangingPunct="1">
        <a:defRPr sz="1585" kern="1200">
          <a:solidFill>
            <a:schemeClr val="tx1"/>
          </a:solidFill>
          <a:latin typeface="+mn-lt"/>
          <a:ea typeface="+mn-ea"/>
          <a:cs typeface="+mn-cs"/>
        </a:defRPr>
      </a:lvl1pPr>
      <a:lvl2pPr marL="402702" algn="l" defTabSz="805404" rtl="0" eaLnBrk="1" latinLnBrk="0" hangingPunct="1">
        <a:defRPr sz="1585" kern="1200">
          <a:solidFill>
            <a:schemeClr val="tx1"/>
          </a:solidFill>
          <a:latin typeface="+mn-lt"/>
          <a:ea typeface="+mn-ea"/>
          <a:cs typeface="+mn-cs"/>
        </a:defRPr>
      </a:lvl2pPr>
      <a:lvl3pPr marL="805404" algn="l" defTabSz="805404" rtl="0" eaLnBrk="1" latinLnBrk="0" hangingPunct="1">
        <a:defRPr sz="1585" kern="1200">
          <a:solidFill>
            <a:schemeClr val="tx1"/>
          </a:solidFill>
          <a:latin typeface="+mn-lt"/>
          <a:ea typeface="+mn-ea"/>
          <a:cs typeface="+mn-cs"/>
        </a:defRPr>
      </a:lvl3pPr>
      <a:lvl4pPr marL="1208105" algn="l" defTabSz="805404" rtl="0" eaLnBrk="1" latinLnBrk="0" hangingPunct="1">
        <a:defRPr sz="1585" kern="1200">
          <a:solidFill>
            <a:schemeClr val="tx1"/>
          </a:solidFill>
          <a:latin typeface="+mn-lt"/>
          <a:ea typeface="+mn-ea"/>
          <a:cs typeface="+mn-cs"/>
        </a:defRPr>
      </a:lvl4pPr>
      <a:lvl5pPr marL="1610807" algn="l" defTabSz="805404" rtl="0" eaLnBrk="1" latinLnBrk="0" hangingPunct="1">
        <a:defRPr sz="1585" kern="1200">
          <a:solidFill>
            <a:schemeClr val="tx1"/>
          </a:solidFill>
          <a:latin typeface="+mn-lt"/>
          <a:ea typeface="+mn-ea"/>
          <a:cs typeface="+mn-cs"/>
        </a:defRPr>
      </a:lvl5pPr>
      <a:lvl6pPr marL="2013509" algn="l" defTabSz="805404" rtl="0" eaLnBrk="1" latinLnBrk="0" hangingPunct="1">
        <a:defRPr sz="1585" kern="1200">
          <a:solidFill>
            <a:schemeClr val="tx1"/>
          </a:solidFill>
          <a:latin typeface="+mn-lt"/>
          <a:ea typeface="+mn-ea"/>
          <a:cs typeface="+mn-cs"/>
        </a:defRPr>
      </a:lvl6pPr>
      <a:lvl7pPr marL="2416211" algn="l" defTabSz="805404" rtl="0" eaLnBrk="1" latinLnBrk="0" hangingPunct="1">
        <a:defRPr sz="1585" kern="1200">
          <a:solidFill>
            <a:schemeClr val="tx1"/>
          </a:solidFill>
          <a:latin typeface="+mn-lt"/>
          <a:ea typeface="+mn-ea"/>
          <a:cs typeface="+mn-cs"/>
        </a:defRPr>
      </a:lvl7pPr>
      <a:lvl8pPr marL="2818912" algn="l" defTabSz="805404" rtl="0" eaLnBrk="1" latinLnBrk="0" hangingPunct="1">
        <a:defRPr sz="1585" kern="1200">
          <a:solidFill>
            <a:schemeClr val="tx1"/>
          </a:solidFill>
          <a:latin typeface="+mn-lt"/>
          <a:ea typeface="+mn-ea"/>
          <a:cs typeface="+mn-cs"/>
        </a:defRPr>
      </a:lvl8pPr>
      <a:lvl9pPr marL="3221614" algn="l" defTabSz="805404" rtl="0" eaLnBrk="1" latinLnBrk="0" hangingPunct="1">
        <a:defRPr sz="15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8" y="0"/>
            <a:ext cx="8454175" cy="604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23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 b="1" dirty="0">
                <a:solidFill>
                  <a:schemeClr val="accent1">
                    <a:lumMod val="75000"/>
                  </a:schemeClr>
                </a:solidFill>
              </a:rPr>
              <a:t>Propunere dezbateri la nivelul sistemului de învățământ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dirty="0" smtClean="0">
                <a:solidFill>
                  <a:schemeClr val="accent1">
                    <a:lumMod val="75000"/>
                  </a:schemeClr>
                </a:solidFill>
              </a:rPr>
              <a:t>ISJ </a:t>
            </a:r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prelucrează cu toți inspectorii documentul de viziune sistemică </a:t>
            </a:r>
            <a:r>
              <a:rPr lang="ro-RO" u="sng" dirty="0">
                <a:solidFill>
                  <a:schemeClr val="accent1">
                    <a:lumMod val="75000"/>
                  </a:schemeClr>
                </a:solidFill>
              </a:rPr>
              <a:t>Educația ne unește</a:t>
            </a:r>
          </a:p>
          <a:p>
            <a:r>
              <a:rPr lang="ro-RO" smtClean="0">
                <a:solidFill>
                  <a:schemeClr val="accent1">
                    <a:lumMod val="75000"/>
                  </a:schemeClr>
                </a:solidFill>
              </a:rPr>
              <a:t>ISJ </a:t>
            </a:r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prelucrează cu toți directorii documentul </a:t>
            </a:r>
          </a:p>
          <a:p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Inspectorii de specialitate organizează cu profesorii de specialitate una sau mai multe dezbateri </a:t>
            </a:r>
          </a:p>
          <a:p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Pentru fiecare dezbatere se colectează si transmit concluziile si recomandările pe baza baza unui șablon furnizat de MEN, 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î</a:t>
            </a:r>
            <a:r>
              <a:rPr lang="ro-RO" dirty="0" err="1">
                <a:solidFill>
                  <a:schemeClr val="accent1">
                    <a:lumMod val="75000"/>
                  </a:schemeClr>
                </a:solidFill>
              </a:rPr>
              <a:t>ntr</a:t>
            </a:r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-un document ce va avea caracter public</a:t>
            </a:r>
          </a:p>
        </p:txBody>
      </p:sp>
    </p:spTree>
    <p:extLst>
      <p:ext uri="{BB962C8B-B14F-4D97-AF65-F5344CB8AC3E}">
        <p14:creationId xmlns:p14="http://schemas.microsoft.com/office/powerpoint/2010/main" val="337975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 b="1" dirty="0">
                <a:solidFill>
                  <a:schemeClr val="accent1">
                    <a:lumMod val="75000"/>
                  </a:schemeClr>
                </a:solidFill>
              </a:rPr>
              <a:t>Propunere dezbateri publice la nivel local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Directorii organizează la nivelul fiecărei școli cel puțin o dezbatere internă a documentului din perspectiva locală (inclusiv cu participarea CA și a sindicatelor)</a:t>
            </a:r>
          </a:p>
          <a:p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Școala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organizează la nivelul comunității locale cel puțin o prezentare și dezbatere a documentului pe baza unui șablon furnizat de MEN</a:t>
            </a:r>
          </a:p>
          <a:p>
            <a:pPr lvl="1"/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implică toți actorii interesați si menționați în viziune (elevi, părinți, agenți economici, ONG-uri, grupuri de interes din comunitate)</a:t>
            </a:r>
          </a:p>
          <a:p>
            <a:pPr lvl="1"/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colectează si transmite concluziile si recomandările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î</a:t>
            </a:r>
            <a:r>
              <a:rPr lang="ro-RO" dirty="0" err="1">
                <a:solidFill>
                  <a:schemeClr val="accent1">
                    <a:lumMod val="75000"/>
                  </a:schemeClr>
                </a:solidFill>
              </a:rPr>
              <a:t>ntr</a:t>
            </a:r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-un document ce va avea caracter public</a:t>
            </a:r>
          </a:p>
        </p:txBody>
      </p:sp>
    </p:spTree>
    <p:extLst>
      <p:ext uri="{BB962C8B-B14F-4D97-AF65-F5344CB8AC3E}">
        <p14:creationId xmlns:p14="http://schemas.microsoft.com/office/powerpoint/2010/main" val="1363812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 b="1" dirty="0">
                <a:solidFill>
                  <a:schemeClr val="accent1">
                    <a:lumMod val="75000"/>
                  </a:schemeClr>
                </a:solidFill>
              </a:rPr>
              <a:t>Activități de promovare a viziunii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De la toate evenimentele se vor publica fotografii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î</a:t>
            </a:r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n rețele sociale cu </a:t>
            </a:r>
            <a:r>
              <a:rPr lang="ro-RO" dirty="0" err="1">
                <a:solidFill>
                  <a:schemeClr val="accent1">
                    <a:lumMod val="75000"/>
                  </a:schemeClr>
                </a:solidFill>
              </a:rPr>
              <a:t>hashtagul</a:t>
            </a:r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 #</a:t>
            </a:r>
            <a:r>
              <a:rPr lang="ro-RO" dirty="0" err="1">
                <a:solidFill>
                  <a:schemeClr val="accent1">
                    <a:lumMod val="75000"/>
                  </a:schemeClr>
                </a:solidFill>
              </a:rPr>
              <a:t>EducatiaNeUneste</a:t>
            </a:r>
            <a:endParaRPr lang="ro-RO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Inspectorii și directorii vor participa la evenimente organizate de parteneri de dialog social pentru a explica viziunea</a:t>
            </a:r>
          </a:p>
          <a:p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Este încurajată participarea la emisiuni radio-tv din teritoriu pentru a dezbate viziunea</a:t>
            </a:r>
          </a:p>
          <a:p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Este încurajată publicarea de articole de presa și interviuri despre beneficiile viziunii</a:t>
            </a:r>
          </a:p>
        </p:txBody>
      </p:sp>
    </p:spTree>
    <p:extLst>
      <p:ext uri="{BB962C8B-B14F-4D97-AF65-F5344CB8AC3E}">
        <p14:creationId xmlns:p14="http://schemas.microsoft.com/office/powerpoint/2010/main" val="1391569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 b="1" dirty="0">
                <a:solidFill>
                  <a:schemeClr val="accent1">
                    <a:lumMod val="75000"/>
                  </a:schemeClr>
                </a:solidFill>
              </a:rPr>
              <a:t>Calendar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Pana la 19 aprilie – programul evenimentelor trimis la MEN</a:t>
            </a:r>
          </a:p>
          <a:p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Pana la 7 iunie toate evenimentele derulate și raportate</a:t>
            </a:r>
          </a:p>
        </p:txBody>
      </p:sp>
    </p:spTree>
    <p:extLst>
      <p:ext uri="{BB962C8B-B14F-4D97-AF65-F5344CB8AC3E}">
        <p14:creationId xmlns:p14="http://schemas.microsoft.com/office/powerpoint/2010/main" val="1596915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Conector drept cu săgeată 29"/>
          <p:cNvCxnSpPr>
            <a:stCxn id="60" idx="0"/>
            <a:endCxn id="72" idx="2"/>
          </p:cNvCxnSpPr>
          <p:nvPr/>
        </p:nvCxnSpPr>
        <p:spPr>
          <a:xfrm flipV="1">
            <a:off x="4187313" y="888969"/>
            <a:ext cx="0" cy="34042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E776CB7-427A-4BD4-8B6D-6FDD1C8AE6C3}"/>
              </a:ext>
            </a:extLst>
          </p:cNvPr>
          <p:cNvSpPr/>
          <p:nvPr/>
        </p:nvSpPr>
        <p:spPr>
          <a:xfrm>
            <a:off x="5581569" y="1703985"/>
            <a:ext cx="1739419" cy="26414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48" b="1" dirty="0">
                <a:solidFill>
                  <a:srgbClr val="002060"/>
                </a:solidFill>
              </a:rPr>
              <a:t>An suplimentar</a:t>
            </a:r>
            <a:endParaRPr lang="en-US" sz="1248" b="1" dirty="0">
              <a:solidFill>
                <a:srgbClr val="002060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583C1AEA-8E54-4358-8B9A-485B5E42A8B0}"/>
              </a:ext>
            </a:extLst>
          </p:cNvPr>
          <p:cNvSpPr/>
          <p:nvPr/>
        </p:nvSpPr>
        <p:spPr>
          <a:xfrm>
            <a:off x="1712919" y="1229389"/>
            <a:ext cx="4948788" cy="415604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48" b="1" dirty="0">
                <a:solidFill>
                  <a:srgbClr val="002060"/>
                </a:solidFill>
              </a:rPr>
              <a:t>Evaluarea Națională</a:t>
            </a:r>
          </a:p>
          <a:p>
            <a:pPr algn="ctr"/>
            <a:r>
              <a:rPr lang="ro-RO" sz="1248" b="1" dirty="0">
                <a:solidFill>
                  <a:srgbClr val="002060"/>
                </a:solidFill>
              </a:rPr>
              <a:t>Evaluarea nivelului funcțional al competențelor-cheie</a:t>
            </a:r>
            <a:endParaRPr lang="en-US" sz="1248" b="1" dirty="0">
              <a:solidFill>
                <a:srgbClr val="002060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F1ABB479-71AF-4D29-8CC1-D456F59158E6}"/>
              </a:ext>
            </a:extLst>
          </p:cNvPr>
          <p:cNvSpPr/>
          <p:nvPr/>
        </p:nvSpPr>
        <p:spPr>
          <a:xfrm>
            <a:off x="1228889" y="2178690"/>
            <a:ext cx="6092099" cy="229487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248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5BA9206F-3EAE-4EA2-B765-E627BCBC66F9}"/>
              </a:ext>
            </a:extLst>
          </p:cNvPr>
          <p:cNvSpPr/>
          <p:nvPr/>
        </p:nvSpPr>
        <p:spPr>
          <a:xfrm>
            <a:off x="1968632" y="649932"/>
            <a:ext cx="4437362" cy="239037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48" b="1" dirty="0">
                <a:solidFill>
                  <a:srgbClr val="002060"/>
                </a:solidFill>
              </a:rPr>
              <a:t>Programe de studii liceale și de formare profesională</a:t>
            </a:r>
            <a:endParaRPr lang="en-US" sz="1248" b="1" dirty="0">
              <a:solidFill>
                <a:srgbClr val="002060"/>
              </a:solidFill>
            </a:endParaRPr>
          </a:p>
        </p:txBody>
      </p:sp>
      <p:sp>
        <p:nvSpPr>
          <p:cNvPr id="11" name="Dreptunghi 10"/>
          <p:cNvSpPr/>
          <p:nvPr/>
        </p:nvSpPr>
        <p:spPr>
          <a:xfrm>
            <a:off x="1325651" y="3368815"/>
            <a:ext cx="1201606" cy="695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48" b="1" dirty="0">
                <a:solidFill>
                  <a:schemeClr val="bg1"/>
                </a:solidFill>
              </a:rPr>
              <a:t>Educația de Bază / Școala Generală</a:t>
            </a:r>
            <a:endParaRPr lang="x-none" sz="1248" b="1" dirty="0">
              <a:solidFill>
                <a:schemeClr val="bg1"/>
              </a:solidFill>
            </a:endParaRPr>
          </a:p>
        </p:txBody>
      </p:sp>
      <p:sp>
        <p:nvSpPr>
          <p:cNvPr id="24" name="Dreptunghi 23"/>
          <p:cNvSpPr/>
          <p:nvPr/>
        </p:nvSpPr>
        <p:spPr>
          <a:xfrm>
            <a:off x="2782553" y="2281761"/>
            <a:ext cx="4206052" cy="2397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48" b="1" dirty="0">
                <a:solidFill>
                  <a:srgbClr val="002060"/>
                </a:solidFill>
              </a:rPr>
              <a:t>Clasele VII - IX – Profesori + Consilier Carieră</a:t>
            </a:r>
          </a:p>
        </p:txBody>
      </p:sp>
      <p:sp>
        <p:nvSpPr>
          <p:cNvPr id="63" name="Dreptunghi 62"/>
          <p:cNvSpPr/>
          <p:nvPr/>
        </p:nvSpPr>
        <p:spPr>
          <a:xfrm>
            <a:off x="2782553" y="2723623"/>
            <a:ext cx="4206052" cy="221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48" dirty="0"/>
              <a:t>Evaluarea nivelului elementar al </a:t>
            </a:r>
            <a:r>
              <a:rPr lang="ro-RO" sz="1248" dirty="0" err="1"/>
              <a:t>compe</a:t>
            </a:r>
            <a:r>
              <a:rPr lang="en-US" sz="1248" dirty="0" err="1"/>
              <a:t>te</a:t>
            </a:r>
            <a:r>
              <a:rPr lang="ro-RO" sz="1248" dirty="0" err="1"/>
              <a:t>nțelor</a:t>
            </a:r>
            <a:endParaRPr lang="ro-RO" sz="1248" dirty="0"/>
          </a:p>
        </p:txBody>
      </p:sp>
      <p:sp>
        <p:nvSpPr>
          <p:cNvPr id="64" name="Dreptunghi 63"/>
          <p:cNvSpPr/>
          <p:nvPr/>
        </p:nvSpPr>
        <p:spPr>
          <a:xfrm>
            <a:off x="2782553" y="3597187"/>
            <a:ext cx="4206052" cy="208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48" dirty="0"/>
              <a:t>Evaluarea cognitivă și </a:t>
            </a:r>
            <a:r>
              <a:rPr lang="ro-RO" sz="1248" dirty="0" err="1"/>
              <a:t>socio</a:t>
            </a:r>
            <a:r>
              <a:rPr lang="ro-RO" sz="1248" dirty="0"/>
              <a:t> – emoțională</a:t>
            </a:r>
          </a:p>
        </p:txBody>
      </p:sp>
      <p:sp>
        <p:nvSpPr>
          <p:cNvPr id="65" name="Dreptunghi 64"/>
          <p:cNvSpPr/>
          <p:nvPr/>
        </p:nvSpPr>
        <p:spPr>
          <a:xfrm>
            <a:off x="2782553" y="3127972"/>
            <a:ext cx="4241592" cy="2785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b="1" dirty="0">
                <a:solidFill>
                  <a:srgbClr val="002060"/>
                </a:solidFill>
              </a:rPr>
              <a:t>Clasele IV - VI – Profesori pentru învățământ primar + Profesori</a:t>
            </a:r>
          </a:p>
        </p:txBody>
      </p:sp>
      <p:sp>
        <p:nvSpPr>
          <p:cNvPr id="67" name="Dreptunghi 66"/>
          <p:cNvSpPr/>
          <p:nvPr/>
        </p:nvSpPr>
        <p:spPr>
          <a:xfrm>
            <a:off x="2782553" y="3978849"/>
            <a:ext cx="4206052" cy="2785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48" b="1" dirty="0">
                <a:solidFill>
                  <a:srgbClr val="002060"/>
                </a:solidFill>
              </a:rPr>
              <a:t>Clasele I - III – Profesori pentru învățământ primar</a:t>
            </a:r>
          </a:p>
        </p:txBody>
      </p:sp>
      <p:sp>
        <p:nvSpPr>
          <p:cNvPr id="26" name="Săgeată în jos 25"/>
          <p:cNvSpPr/>
          <p:nvPr/>
        </p:nvSpPr>
        <p:spPr>
          <a:xfrm rot="10800000">
            <a:off x="1228889" y="2210715"/>
            <a:ext cx="1392710" cy="1005851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248" b="1" dirty="0">
              <a:solidFill>
                <a:schemeClr val="bg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xmlns="" id="{CE776CB7-427A-4BD4-8B6D-6FDD1C8AE6C3}"/>
              </a:ext>
            </a:extLst>
          </p:cNvPr>
          <p:cNvSpPr/>
          <p:nvPr/>
        </p:nvSpPr>
        <p:spPr>
          <a:xfrm>
            <a:off x="1213429" y="4635226"/>
            <a:ext cx="6107559" cy="792297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942" b="1" dirty="0">
                <a:solidFill>
                  <a:srgbClr val="002060"/>
                </a:solidFill>
              </a:rPr>
              <a:t>EDUCAȚIE TIMPURIE</a:t>
            </a:r>
            <a:endParaRPr lang="en-US" sz="1942" b="1" dirty="0">
              <a:solidFill>
                <a:srgbClr val="002060"/>
              </a:solidFill>
            </a:endParaRPr>
          </a:p>
        </p:txBody>
      </p:sp>
      <p:sp>
        <p:nvSpPr>
          <p:cNvPr id="14" name="Săgeată în jos 13"/>
          <p:cNvSpPr/>
          <p:nvPr/>
        </p:nvSpPr>
        <p:spPr>
          <a:xfrm rot="10800000">
            <a:off x="1401529" y="4655701"/>
            <a:ext cx="1125727" cy="707328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o-RO" sz="1248" b="1" dirty="0">
              <a:solidFill>
                <a:schemeClr val="bg1"/>
              </a:solidFill>
            </a:endParaRPr>
          </a:p>
        </p:txBody>
      </p:sp>
      <p:sp>
        <p:nvSpPr>
          <p:cNvPr id="12" name="CasetăText 11"/>
          <p:cNvSpPr txBox="1"/>
          <p:nvPr/>
        </p:nvSpPr>
        <p:spPr>
          <a:xfrm>
            <a:off x="1597328" y="4692657"/>
            <a:ext cx="742608" cy="873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48" b="1" dirty="0">
                <a:solidFill>
                  <a:schemeClr val="bg1"/>
                </a:solidFill>
              </a:rPr>
              <a:t>Vârsta </a:t>
            </a:r>
          </a:p>
          <a:p>
            <a:pPr algn="ctr"/>
            <a:r>
              <a:rPr lang="ro-RO" sz="1248" b="1" dirty="0">
                <a:solidFill>
                  <a:schemeClr val="bg1"/>
                </a:solidFill>
              </a:rPr>
              <a:t>3-6</a:t>
            </a:r>
          </a:p>
          <a:p>
            <a:pPr algn="ctr"/>
            <a:r>
              <a:rPr lang="ro-RO" sz="1248" b="1" dirty="0">
                <a:solidFill>
                  <a:schemeClr val="bg1"/>
                </a:solidFill>
              </a:rPr>
              <a:t>ani</a:t>
            </a:r>
          </a:p>
          <a:p>
            <a:endParaRPr lang="ro-RO" sz="1248" dirty="0"/>
          </a:p>
        </p:txBody>
      </p:sp>
      <p:sp>
        <p:nvSpPr>
          <p:cNvPr id="15" name="CasetăText 14"/>
          <p:cNvSpPr txBox="1"/>
          <p:nvPr/>
        </p:nvSpPr>
        <p:spPr>
          <a:xfrm>
            <a:off x="1596143" y="2475053"/>
            <a:ext cx="650937" cy="860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48" b="1" dirty="0">
                <a:solidFill>
                  <a:schemeClr val="bg1"/>
                </a:solidFill>
              </a:rPr>
              <a:t>Vârsta </a:t>
            </a:r>
          </a:p>
          <a:p>
            <a:pPr algn="ctr"/>
            <a:r>
              <a:rPr lang="ro-RO" sz="1248" b="1" dirty="0">
                <a:solidFill>
                  <a:schemeClr val="bg1"/>
                </a:solidFill>
              </a:rPr>
              <a:t>6-15</a:t>
            </a:r>
          </a:p>
          <a:p>
            <a:pPr algn="ctr"/>
            <a:r>
              <a:rPr lang="ro-RO" sz="1248" b="1" dirty="0">
                <a:solidFill>
                  <a:schemeClr val="bg1"/>
                </a:solidFill>
              </a:rPr>
              <a:t>ani</a:t>
            </a:r>
          </a:p>
          <a:p>
            <a:endParaRPr lang="ro-RO" sz="1248" dirty="0"/>
          </a:p>
        </p:txBody>
      </p:sp>
      <p:cxnSp>
        <p:nvCxnSpPr>
          <p:cNvPr id="48" name="Conector cotit 47"/>
          <p:cNvCxnSpPr/>
          <p:nvPr/>
        </p:nvCxnSpPr>
        <p:spPr>
          <a:xfrm rot="10800000">
            <a:off x="5249186" y="1645562"/>
            <a:ext cx="296844" cy="199018"/>
          </a:xfrm>
          <a:prstGeom prst="bentConnector3">
            <a:avLst>
              <a:gd name="adj1" fmla="val 97793"/>
            </a:avLst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cotit 44"/>
          <p:cNvCxnSpPr/>
          <p:nvPr/>
        </p:nvCxnSpPr>
        <p:spPr>
          <a:xfrm>
            <a:off x="6697246" y="1430970"/>
            <a:ext cx="326899" cy="274746"/>
          </a:xfrm>
          <a:prstGeom prst="bentConnector3">
            <a:avLst>
              <a:gd name="adj1" fmla="val 98505"/>
            </a:avLst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rept cu săgeată 29"/>
          <p:cNvCxnSpPr/>
          <p:nvPr/>
        </p:nvCxnSpPr>
        <p:spPr>
          <a:xfrm flipV="1">
            <a:off x="4187313" y="1673800"/>
            <a:ext cx="0" cy="47745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drept cu săgeată 51"/>
          <p:cNvCxnSpPr>
            <a:endCxn id="7" idx="2"/>
          </p:cNvCxnSpPr>
          <p:nvPr/>
        </p:nvCxnSpPr>
        <p:spPr>
          <a:xfrm flipV="1">
            <a:off x="6451278" y="1968134"/>
            <a:ext cx="0" cy="12129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961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E776CB7-427A-4BD4-8B6D-6FDD1C8AE6C3}"/>
              </a:ext>
            </a:extLst>
          </p:cNvPr>
          <p:cNvSpPr/>
          <p:nvPr/>
        </p:nvSpPr>
        <p:spPr>
          <a:xfrm>
            <a:off x="4165956" y="1700406"/>
            <a:ext cx="3125925" cy="26414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>
                <a:solidFill>
                  <a:schemeClr val="accent1">
                    <a:lumMod val="75000"/>
                  </a:schemeClr>
                </a:solidFill>
              </a:rPr>
              <a:t>Studii</a:t>
            </a:r>
            <a:r>
              <a:rPr lang="en-US" sz="1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000" b="1" dirty="0" err="1">
                <a:solidFill>
                  <a:schemeClr val="accent1">
                    <a:lumMod val="75000"/>
                  </a:schemeClr>
                </a:solidFill>
              </a:rPr>
              <a:t>doctorale</a:t>
            </a:r>
            <a:endParaRPr lang="en-US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580730C-E061-40A4-84F7-7E70B01C1FE1}"/>
              </a:ext>
            </a:extLst>
          </p:cNvPr>
          <p:cNvSpPr/>
          <p:nvPr/>
        </p:nvSpPr>
        <p:spPr>
          <a:xfrm>
            <a:off x="1785038" y="2798700"/>
            <a:ext cx="1298804" cy="40125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900" b="1" dirty="0">
                <a:solidFill>
                  <a:schemeClr val="accent1">
                    <a:lumMod val="75000"/>
                  </a:schemeClr>
                </a:solidFill>
              </a:rPr>
              <a:t>Studii postliceale</a:t>
            </a:r>
            <a:endParaRPr lang="en-US" sz="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82FF1DE-38F0-4D5A-BA58-4AE27C5FB96F}"/>
              </a:ext>
            </a:extLst>
          </p:cNvPr>
          <p:cNvSpPr/>
          <p:nvPr/>
        </p:nvSpPr>
        <p:spPr>
          <a:xfrm>
            <a:off x="6691423" y="2755809"/>
            <a:ext cx="1433276" cy="469925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00" b="1" dirty="0">
                <a:solidFill>
                  <a:schemeClr val="accent1">
                    <a:lumMod val="75000"/>
                  </a:schemeClr>
                </a:solidFill>
              </a:rPr>
              <a:t>Studii </a:t>
            </a:r>
            <a:r>
              <a:rPr lang="en-US" sz="1000" b="1" dirty="0">
                <a:solidFill>
                  <a:schemeClr val="accent1">
                    <a:lumMod val="75000"/>
                  </a:schemeClr>
                </a:solidFill>
              </a:rPr>
              <a:t>U</a:t>
            </a:r>
            <a:r>
              <a:rPr lang="x-none" sz="1000" b="1" dirty="0" err="1">
                <a:solidFill>
                  <a:schemeClr val="accent1">
                    <a:lumMod val="75000"/>
                  </a:schemeClr>
                </a:solidFill>
              </a:rPr>
              <a:t>niversitare</a:t>
            </a:r>
            <a:r>
              <a:rPr lang="x-none" sz="1000" b="1" dirty="0">
                <a:solidFill>
                  <a:schemeClr val="accent1">
                    <a:lumMod val="75000"/>
                  </a:schemeClr>
                </a:solidFill>
              </a:rPr>
              <a:t> Vocaționale</a:t>
            </a:r>
            <a:endParaRPr lang="en-US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37F0624-DDCC-4C71-9660-D935DFB87175}"/>
              </a:ext>
            </a:extLst>
          </p:cNvPr>
          <p:cNvSpPr/>
          <p:nvPr/>
        </p:nvSpPr>
        <p:spPr>
          <a:xfrm>
            <a:off x="3229061" y="2740794"/>
            <a:ext cx="1632512" cy="481234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00" b="1" dirty="0">
                <a:solidFill>
                  <a:schemeClr val="accent1">
                    <a:lumMod val="75000"/>
                  </a:schemeClr>
                </a:solidFill>
              </a:rPr>
              <a:t>Studii Universitare </a:t>
            </a:r>
            <a:endParaRPr lang="en-US" sz="1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x-none" sz="1000" b="1" dirty="0">
                <a:solidFill>
                  <a:schemeClr val="accent1">
                    <a:lumMod val="75000"/>
                  </a:schemeClr>
                </a:solidFill>
              </a:rPr>
              <a:t>Științe și Științe Aplicate</a:t>
            </a:r>
            <a:endParaRPr lang="en-US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6B3ECC4-79DF-4B7F-8E07-11D38A5D9288}"/>
              </a:ext>
            </a:extLst>
          </p:cNvPr>
          <p:cNvSpPr/>
          <p:nvPr/>
        </p:nvSpPr>
        <p:spPr>
          <a:xfrm>
            <a:off x="4971731" y="2754689"/>
            <a:ext cx="1632510" cy="4728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00" b="1" dirty="0">
                <a:solidFill>
                  <a:schemeClr val="accent1">
                    <a:lumMod val="75000"/>
                  </a:schemeClr>
                </a:solidFill>
              </a:rPr>
              <a:t>Studii Universitare</a:t>
            </a:r>
            <a:endParaRPr lang="en-US" sz="1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x-none" sz="1000" b="1" dirty="0" err="1">
                <a:solidFill>
                  <a:schemeClr val="accent1">
                    <a:lumMod val="75000"/>
                  </a:schemeClr>
                </a:solidFill>
              </a:rPr>
              <a:t>Socio</a:t>
            </a:r>
            <a:r>
              <a:rPr lang="x-none" sz="1000" b="1" dirty="0">
                <a:solidFill>
                  <a:schemeClr val="accent1">
                    <a:lumMod val="75000"/>
                  </a:schemeClr>
                </a:solidFill>
              </a:rPr>
              <a:t>-Umaniste</a:t>
            </a:r>
            <a:endParaRPr lang="en-US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AAEB1F9-D7E3-47A5-B604-1D8B0C4B61AB}"/>
              </a:ext>
            </a:extLst>
          </p:cNvPr>
          <p:cNvSpPr/>
          <p:nvPr/>
        </p:nvSpPr>
        <p:spPr>
          <a:xfrm>
            <a:off x="1003600" y="4749672"/>
            <a:ext cx="1442185" cy="549682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00" b="1" dirty="0">
                <a:solidFill>
                  <a:schemeClr val="accent1">
                    <a:lumMod val="75000"/>
                  </a:schemeClr>
                </a:solidFill>
              </a:rPr>
              <a:t>Programe de formare profesională</a:t>
            </a:r>
            <a:endParaRPr lang="en-US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84B61AC-7B7C-4A13-A5A0-6DE9E24814D2}"/>
              </a:ext>
            </a:extLst>
          </p:cNvPr>
          <p:cNvSpPr/>
          <p:nvPr/>
        </p:nvSpPr>
        <p:spPr>
          <a:xfrm>
            <a:off x="6748176" y="4758248"/>
            <a:ext cx="1348273" cy="538895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900" b="1" dirty="0">
                <a:solidFill>
                  <a:schemeClr val="accent1">
                    <a:lumMod val="75000"/>
                  </a:schemeClr>
                </a:solidFill>
              </a:rPr>
              <a:t>Programe de studii liceale vocaționale</a:t>
            </a:r>
            <a:endParaRPr lang="en-US" sz="9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900" b="1" dirty="0">
                <a:solidFill>
                  <a:schemeClr val="accent1">
                    <a:lumMod val="75000"/>
                  </a:schemeClr>
                </a:solidFill>
              </a:rPr>
              <a:t>(4 ani)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C5E6D33-7C4A-4CD9-B87A-D18D025BA5E3}"/>
              </a:ext>
            </a:extLst>
          </p:cNvPr>
          <p:cNvSpPr/>
          <p:nvPr/>
        </p:nvSpPr>
        <p:spPr>
          <a:xfrm>
            <a:off x="3318390" y="4759758"/>
            <a:ext cx="1363808" cy="548172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900" b="1" dirty="0">
                <a:solidFill>
                  <a:schemeClr val="accent1">
                    <a:lumMod val="75000"/>
                  </a:schemeClr>
                </a:solidFill>
              </a:rPr>
              <a:t>Programe de studii liceale de științe</a:t>
            </a:r>
            <a:endParaRPr lang="en-US" sz="9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900" b="1" dirty="0">
                <a:solidFill>
                  <a:schemeClr val="accent1">
                    <a:lumMod val="75000"/>
                  </a:schemeClr>
                </a:solidFill>
              </a:rPr>
              <a:t>(4 ani)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9DE430A-B7D2-4022-A2E1-68396630920B}"/>
              </a:ext>
            </a:extLst>
          </p:cNvPr>
          <p:cNvSpPr/>
          <p:nvPr/>
        </p:nvSpPr>
        <p:spPr>
          <a:xfrm>
            <a:off x="5054910" y="4759758"/>
            <a:ext cx="1442185" cy="538895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900" b="1" dirty="0">
                <a:solidFill>
                  <a:schemeClr val="accent1">
                    <a:lumMod val="75000"/>
                  </a:schemeClr>
                </a:solidFill>
              </a:rPr>
              <a:t>Programe de studii </a:t>
            </a:r>
          </a:p>
          <a:p>
            <a:pPr algn="ctr"/>
            <a:r>
              <a:rPr lang="x-none" sz="900" b="1" dirty="0">
                <a:solidFill>
                  <a:schemeClr val="accent1">
                    <a:lumMod val="75000"/>
                  </a:schemeClr>
                </a:solidFill>
              </a:rPr>
              <a:t>liceale </a:t>
            </a:r>
            <a:r>
              <a:rPr lang="x-none" sz="900" b="1" dirty="0" err="1">
                <a:solidFill>
                  <a:schemeClr val="accent1">
                    <a:lumMod val="75000"/>
                  </a:schemeClr>
                </a:solidFill>
              </a:rPr>
              <a:t>socio</a:t>
            </a:r>
            <a:r>
              <a:rPr lang="x-none" sz="900" b="1" dirty="0">
                <a:solidFill>
                  <a:schemeClr val="accent1">
                    <a:lumMod val="75000"/>
                  </a:schemeClr>
                </a:solidFill>
              </a:rPr>
              <a:t>-uman</a:t>
            </a:r>
            <a:r>
              <a:rPr lang="en-US" sz="900" b="1" dirty="0" err="1">
                <a:solidFill>
                  <a:schemeClr val="accent1">
                    <a:lumMod val="75000"/>
                  </a:schemeClr>
                </a:solidFill>
              </a:rPr>
              <a:t>iste</a:t>
            </a:r>
            <a:endParaRPr lang="en-US" sz="9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900" b="1" dirty="0">
                <a:solidFill>
                  <a:schemeClr val="accent1">
                    <a:lumMod val="75000"/>
                  </a:schemeClr>
                </a:solidFill>
              </a:rPr>
              <a:t>(4 ani)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E6937A5-FA5C-4862-932D-9113A8E76A21}"/>
              </a:ext>
            </a:extLst>
          </p:cNvPr>
          <p:cNvSpPr/>
          <p:nvPr/>
        </p:nvSpPr>
        <p:spPr>
          <a:xfrm>
            <a:off x="6704660" y="3400337"/>
            <a:ext cx="1595289" cy="114336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900" b="1" dirty="0">
                <a:solidFill>
                  <a:srgbClr val="FF0000"/>
                </a:solidFill>
              </a:rPr>
              <a:t>Bac V</a:t>
            </a:r>
          </a:p>
          <a:p>
            <a:pPr marL="118918" indent="-118918">
              <a:buFont typeface="Arial" panose="020B0604020202020204" pitchFamily="34" charset="0"/>
              <a:buChar char="•"/>
            </a:pPr>
            <a:r>
              <a:rPr lang="x-none" sz="900" b="1" dirty="0">
                <a:solidFill>
                  <a:schemeClr val="accent1">
                    <a:lumMod val="75000"/>
                  </a:schemeClr>
                </a:solidFill>
              </a:rPr>
              <a:t>Lb. Română</a:t>
            </a:r>
          </a:p>
          <a:p>
            <a:pPr marL="118918" indent="-118918">
              <a:buFont typeface="Arial" panose="020B0604020202020204" pitchFamily="34" charset="0"/>
              <a:buChar char="•"/>
            </a:pPr>
            <a:r>
              <a:rPr lang="x-none" sz="900" b="1" dirty="0">
                <a:solidFill>
                  <a:schemeClr val="accent1">
                    <a:lumMod val="75000"/>
                  </a:schemeClr>
                </a:solidFill>
              </a:rPr>
              <a:t>Lb. Străină</a:t>
            </a:r>
          </a:p>
          <a:p>
            <a:pPr marL="118918" indent="-118918">
              <a:buFont typeface="Arial" panose="020B0604020202020204" pitchFamily="34" charset="0"/>
              <a:buChar char="•"/>
            </a:pPr>
            <a:r>
              <a:rPr lang="x-none" sz="900" b="1" dirty="0">
                <a:solidFill>
                  <a:schemeClr val="accent1">
                    <a:lumMod val="75000"/>
                  </a:schemeClr>
                </a:solidFill>
              </a:rPr>
              <a:t>Probă specifică</a:t>
            </a:r>
          </a:p>
          <a:p>
            <a:pPr marL="118918" indent="-118918">
              <a:buFont typeface="Arial" panose="020B0604020202020204" pitchFamily="34" charset="0"/>
              <a:buChar char="•"/>
            </a:pPr>
            <a:r>
              <a:rPr lang="x-none" sz="900" b="1" dirty="0">
                <a:solidFill>
                  <a:schemeClr val="accent1">
                    <a:lumMod val="75000"/>
                  </a:schemeClr>
                </a:solidFill>
              </a:rPr>
              <a:t>Probă de creativitate, cunoștințe, abilități, aptitudini și atitudini</a:t>
            </a:r>
            <a:endParaRPr lang="en-US" sz="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735D113-9CE0-4A91-8513-B537DBC9FB4A}"/>
              </a:ext>
            </a:extLst>
          </p:cNvPr>
          <p:cNvSpPr/>
          <p:nvPr/>
        </p:nvSpPr>
        <p:spPr>
          <a:xfrm>
            <a:off x="3182998" y="3404469"/>
            <a:ext cx="1705465" cy="114336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900" b="1" dirty="0">
                <a:solidFill>
                  <a:srgbClr val="FF0000"/>
                </a:solidFill>
              </a:rPr>
              <a:t>Bac A1</a:t>
            </a:r>
          </a:p>
          <a:p>
            <a:pPr marL="118918" indent="-118918">
              <a:buFont typeface="Arial" panose="020B0604020202020204" pitchFamily="34" charset="0"/>
              <a:buChar char="•"/>
            </a:pPr>
            <a:r>
              <a:rPr lang="x-none" sz="900" b="1" dirty="0">
                <a:solidFill>
                  <a:schemeClr val="accent1">
                    <a:lumMod val="75000"/>
                  </a:schemeClr>
                </a:solidFill>
              </a:rPr>
              <a:t>Lb. Română</a:t>
            </a:r>
          </a:p>
          <a:p>
            <a:pPr marL="118918" indent="-118918">
              <a:buFont typeface="Arial" panose="020B0604020202020204" pitchFamily="34" charset="0"/>
              <a:buChar char="•"/>
            </a:pPr>
            <a:r>
              <a:rPr lang="x-none" sz="900" b="1" dirty="0">
                <a:solidFill>
                  <a:schemeClr val="accent1">
                    <a:lumMod val="75000"/>
                  </a:schemeClr>
                </a:solidFill>
              </a:rPr>
              <a:t>Lb. Străină</a:t>
            </a:r>
          </a:p>
          <a:p>
            <a:pPr marL="118918" indent="-118918">
              <a:buFont typeface="Arial" panose="020B0604020202020204" pitchFamily="34" charset="0"/>
              <a:buChar char="•"/>
            </a:pPr>
            <a:r>
              <a:rPr lang="x-none" sz="900" b="1" dirty="0">
                <a:solidFill>
                  <a:schemeClr val="accent1">
                    <a:lumMod val="75000"/>
                  </a:schemeClr>
                </a:solidFill>
              </a:rPr>
              <a:t>Matematică</a:t>
            </a:r>
          </a:p>
          <a:p>
            <a:pPr marL="118918" indent="-118918">
              <a:buFont typeface="Arial" panose="020B0604020202020204" pitchFamily="34" charset="0"/>
              <a:buChar char="•"/>
            </a:pPr>
            <a:r>
              <a:rPr lang="x-none" sz="900" b="1" dirty="0">
                <a:solidFill>
                  <a:schemeClr val="accent1">
                    <a:lumMod val="75000"/>
                  </a:schemeClr>
                </a:solidFill>
              </a:rPr>
              <a:t>Fizică/Chimie/ Biologie</a:t>
            </a:r>
            <a:r>
              <a:rPr lang="en-US" sz="9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o-RO" sz="9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18918" indent="-118918">
              <a:buFont typeface="Arial" panose="020B0604020202020204" pitchFamily="34" charset="0"/>
              <a:buChar char="•"/>
            </a:pPr>
            <a:r>
              <a:rPr lang="x-none" sz="900" b="1" dirty="0">
                <a:solidFill>
                  <a:schemeClr val="accent1">
                    <a:lumMod val="75000"/>
                  </a:schemeClr>
                </a:solidFill>
              </a:rPr>
              <a:t>Probă de creativitate, cunoștințe, abilități, aptitudini și atitudini</a:t>
            </a:r>
            <a:endParaRPr lang="en-US" sz="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DA0C116-16D8-4778-84D9-8DD846D9A1B9}"/>
              </a:ext>
            </a:extLst>
          </p:cNvPr>
          <p:cNvSpPr/>
          <p:nvPr/>
        </p:nvSpPr>
        <p:spPr>
          <a:xfrm>
            <a:off x="4974287" y="3394959"/>
            <a:ext cx="1649555" cy="114336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900" b="1" dirty="0">
                <a:solidFill>
                  <a:srgbClr val="FF0000"/>
                </a:solidFill>
              </a:rPr>
              <a:t>Bac A2</a:t>
            </a:r>
          </a:p>
          <a:p>
            <a:pPr marL="118918" indent="-118918">
              <a:buFont typeface="Arial" panose="020B0604020202020204" pitchFamily="34" charset="0"/>
              <a:buChar char="•"/>
            </a:pPr>
            <a:r>
              <a:rPr lang="x-none" sz="900" b="1" dirty="0">
                <a:solidFill>
                  <a:schemeClr val="accent1">
                    <a:lumMod val="75000"/>
                  </a:schemeClr>
                </a:solidFill>
              </a:rPr>
              <a:t>Lb. Română</a:t>
            </a:r>
          </a:p>
          <a:p>
            <a:pPr marL="118918" indent="-118918">
              <a:buFont typeface="Arial" panose="020B0604020202020204" pitchFamily="34" charset="0"/>
              <a:buChar char="•"/>
            </a:pPr>
            <a:r>
              <a:rPr lang="x-none" sz="900" b="1" dirty="0">
                <a:solidFill>
                  <a:schemeClr val="accent1">
                    <a:lumMod val="75000"/>
                  </a:schemeClr>
                </a:solidFill>
              </a:rPr>
              <a:t>Lb. Străină</a:t>
            </a:r>
          </a:p>
          <a:p>
            <a:pPr marL="118918" indent="-118918">
              <a:buFont typeface="Arial" panose="020B0604020202020204" pitchFamily="34" charset="0"/>
              <a:buChar char="•"/>
            </a:pPr>
            <a:r>
              <a:rPr lang="x-none" sz="900" b="1" dirty="0">
                <a:solidFill>
                  <a:schemeClr val="accent1">
                    <a:lumMod val="75000"/>
                  </a:schemeClr>
                </a:solidFill>
              </a:rPr>
              <a:t>Istorie</a:t>
            </a:r>
          </a:p>
          <a:p>
            <a:pPr marL="118918" indent="-118918">
              <a:buFont typeface="Arial" panose="020B0604020202020204" pitchFamily="34" charset="0"/>
              <a:buChar char="•"/>
            </a:pPr>
            <a:r>
              <a:rPr lang="x-none" sz="900" b="1" dirty="0">
                <a:solidFill>
                  <a:schemeClr val="accent1">
                    <a:lumMod val="75000"/>
                  </a:schemeClr>
                </a:solidFill>
              </a:rPr>
              <a:t>Filozofie/Logică/Sociologie</a:t>
            </a:r>
            <a:r>
              <a:rPr lang="en-US" sz="9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o-RO" sz="9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18918" indent="-118918">
              <a:buFont typeface="Arial" panose="020B0604020202020204" pitchFamily="34" charset="0"/>
              <a:buChar char="•"/>
            </a:pPr>
            <a:r>
              <a:rPr lang="x-none" sz="900" b="1" dirty="0">
                <a:solidFill>
                  <a:schemeClr val="accent1">
                    <a:lumMod val="75000"/>
                  </a:schemeClr>
                </a:solidFill>
              </a:rPr>
              <a:t>Probă de creativitate, cunoștințe, abilități, aptitudini și atitudini</a:t>
            </a:r>
            <a:endParaRPr lang="en-US" sz="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10EE104-1B68-4624-9A86-275096EB1359}"/>
              </a:ext>
            </a:extLst>
          </p:cNvPr>
          <p:cNvSpPr/>
          <p:nvPr/>
        </p:nvSpPr>
        <p:spPr>
          <a:xfrm>
            <a:off x="1870101" y="3379068"/>
            <a:ext cx="1128676" cy="74379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900" b="1" dirty="0">
                <a:solidFill>
                  <a:srgbClr val="FF0000"/>
                </a:solidFill>
              </a:rPr>
              <a:t>Bac T - Competențe profesionale  </a:t>
            </a:r>
          </a:p>
          <a:p>
            <a:pPr marL="198196" indent="-198196">
              <a:buFont typeface="Arial" panose="020B0604020202020204" pitchFamily="34" charset="0"/>
              <a:buChar char="•"/>
            </a:pPr>
            <a:r>
              <a:rPr lang="x-none" sz="900" b="1" dirty="0">
                <a:solidFill>
                  <a:schemeClr val="accent1">
                    <a:lumMod val="75000"/>
                  </a:schemeClr>
                </a:solidFill>
              </a:rPr>
              <a:t>Lb. Română</a:t>
            </a:r>
          </a:p>
          <a:p>
            <a:pPr marL="198196" indent="-198196">
              <a:buFont typeface="Arial" panose="020B0604020202020204" pitchFamily="34" charset="0"/>
              <a:buChar char="•"/>
            </a:pPr>
            <a:r>
              <a:rPr lang="x-none" sz="900" b="1" dirty="0">
                <a:solidFill>
                  <a:schemeClr val="accent1">
                    <a:lumMod val="75000"/>
                  </a:schemeClr>
                </a:solidFill>
              </a:rPr>
              <a:t>Lb. Străină</a:t>
            </a:r>
          </a:p>
          <a:p>
            <a:pPr marL="198196" indent="-198196">
              <a:buFont typeface="Arial" panose="020B0604020202020204" pitchFamily="34" charset="0"/>
              <a:buChar char="•"/>
            </a:pPr>
            <a:r>
              <a:rPr lang="x-none" sz="900" b="1" dirty="0">
                <a:solidFill>
                  <a:schemeClr val="accent1">
                    <a:lumMod val="75000"/>
                  </a:schemeClr>
                </a:solidFill>
              </a:rPr>
              <a:t>Științe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1B6748C7-CB75-4A11-B8C8-9CD0ECF9906C}"/>
              </a:ext>
            </a:extLst>
          </p:cNvPr>
          <p:cNvSpPr/>
          <p:nvPr/>
        </p:nvSpPr>
        <p:spPr>
          <a:xfrm>
            <a:off x="229131" y="3354033"/>
            <a:ext cx="1399886" cy="768825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900" b="1" dirty="0">
                <a:solidFill>
                  <a:srgbClr val="FF0000"/>
                </a:solidFill>
              </a:rPr>
              <a:t>Certificat </a:t>
            </a:r>
            <a:r>
              <a:rPr lang="en-US" sz="900" b="1" dirty="0">
                <a:solidFill>
                  <a:srgbClr val="FF0000"/>
                </a:solidFill>
              </a:rPr>
              <a:t>de </a:t>
            </a:r>
            <a:r>
              <a:rPr lang="en-US" sz="900" b="1" dirty="0" err="1">
                <a:solidFill>
                  <a:srgbClr val="FF0000"/>
                </a:solidFill>
              </a:rPr>
              <a:t>competen</a:t>
            </a:r>
            <a:r>
              <a:rPr lang="ro-RO" sz="900" b="1" dirty="0" err="1">
                <a:solidFill>
                  <a:srgbClr val="FF0000"/>
                </a:solidFill>
              </a:rPr>
              <a:t>țe</a:t>
            </a:r>
            <a:r>
              <a:rPr lang="ro-RO" sz="900" b="1" dirty="0">
                <a:solidFill>
                  <a:srgbClr val="FF0000"/>
                </a:solidFill>
              </a:rPr>
              <a:t> profesionale </a:t>
            </a:r>
            <a:endParaRPr lang="x-none" sz="900" b="1" dirty="0">
              <a:solidFill>
                <a:srgbClr val="FF0000"/>
              </a:solidFill>
            </a:endParaRPr>
          </a:p>
          <a:p>
            <a:pPr marL="118918" indent="-118918">
              <a:buFont typeface="Arial" panose="020B0604020202020204" pitchFamily="34" charset="0"/>
              <a:buChar char="•"/>
            </a:pPr>
            <a:r>
              <a:rPr lang="x-none" sz="700" b="1" dirty="0">
                <a:solidFill>
                  <a:schemeClr val="accent1">
                    <a:lumMod val="75000"/>
                  </a:schemeClr>
                </a:solidFill>
              </a:rPr>
              <a:t>Lb. Română</a:t>
            </a:r>
            <a:endParaRPr lang="en-US" sz="7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18918" indent="-118918">
              <a:buFont typeface="Arial" panose="020B0604020202020204" pitchFamily="34" charset="0"/>
              <a:buChar char="•"/>
            </a:pPr>
            <a:r>
              <a:rPr lang="x-none" sz="700" b="1" dirty="0">
                <a:solidFill>
                  <a:schemeClr val="accent1">
                    <a:lumMod val="75000"/>
                  </a:schemeClr>
                </a:solidFill>
              </a:rPr>
              <a:t>Lb. Străină</a:t>
            </a:r>
          </a:p>
          <a:p>
            <a:pPr marL="118918" indent="-118918">
              <a:buFont typeface="Arial" panose="020B0604020202020204" pitchFamily="34" charset="0"/>
              <a:buChar char="•"/>
            </a:pPr>
            <a:r>
              <a:rPr lang="x-none" sz="700" b="1" dirty="0">
                <a:solidFill>
                  <a:schemeClr val="accent1">
                    <a:lumMod val="75000"/>
                  </a:schemeClr>
                </a:solidFill>
              </a:rPr>
              <a:t>Probă Practică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F775BB3C-BFEE-46DB-B5DE-2FCDECCC445A}"/>
              </a:ext>
            </a:extLst>
          </p:cNvPr>
          <p:cNvSpPr/>
          <p:nvPr/>
        </p:nvSpPr>
        <p:spPr>
          <a:xfrm>
            <a:off x="419130" y="4284828"/>
            <a:ext cx="1089953" cy="296881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900" b="1" dirty="0">
                <a:solidFill>
                  <a:schemeClr val="accent1">
                    <a:lumMod val="75000"/>
                  </a:schemeClr>
                </a:solidFill>
              </a:rPr>
              <a:t>Studii profesionale Nivel 3 (3</a:t>
            </a:r>
            <a:r>
              <a:rPr lang="en-US" sz="9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x-none" sz="900" b="1" dirty="0">
                <a:solidFill>
                  <a:schemeClr val="accent1">
                    <a:lumMod val="75000"/>
                  </a:schemeClr>
                </a:solidFill>
              </a:rPr>
              <a:t>ani)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3DD1F157-8A5A-4FE1-83E2-28B6B99712D8}"/>
              </a:ext>
            </a:extLst>
          </p:cNvPr>
          <p:cNvSpPr/>
          <p:nvPr/>
        </p:nvSpPr>
        <p:spPr>
          <a:xfrm>
            <a:off x="1915962" y="4280194"/>
            <a:ext cx="1036955" cy="290369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900" b="1" dirty="0">
                <a:solidFill>
                  <a:schemeClr val="accent1">
                    <a:lumMod val="75000"/>
                  </a:schemeClr>
                </a:solidFill>
              </a:rPr>
              <a:t>Studii Liceale Nivel 4 (4 ani)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A307B6BF-3368-48C3-AFCB-B2DC4556F850}"/>
              </a:ext>
            </a:extLst>
          </p:cNvPr>
          <p:cNvCxnSpPr/>
          <p:nvPr/>
        </p:nvCxnSpPr>
        <p:spPr>
          <a:xfrm flipV="1">
            <a:off x="2434439" y="3183415"/>
            <a:ext cx="0" cy="18768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C8B12C7F-91C7-43BC-B677-B8B7B4F98E55}"/>
              </a:ext>
            </a:extLst>
          </p:cNvPr>
          <p:cNvCxnSpPr/>
          <p:nvPr/>
        </p:nvCxnSpPr>
        <p:spPr>
          <a:xfrm flipV="1">
            <a:off x="7421297" y="4545375"/>
            <a:ext cx="0" cy="18768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xmlns="" id="{477E1906-68E8-4DB5-B8F5-BE0A11B48506}"/>
              </a:ext>
            </a:extLst>
          </p:cNvPr>
          <p:cNvCxnSpPr/>
          <p:nvPr/>
        </p:nvCxnSpPr>
        <p:spPr>
          <a:xfrm flipV="1">
            <a:off x="4000293" y="4561987"/>
            <a:ext cx="0" cy="18768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xmlns="" id="{65C78F89-FD25-4A35-916F-A65B5A8EE648}"/>
              </a:ext>
            </a:extLst>
          </p:cNvPr>
          <p:cNvCxnSpPr/>
          <p:nvPr/>
        </p:nvCxnSpPr>
        <p:spPr>
          <a:xfrm flipV="1">
            <a:off x="5796320" y="4543705"/>
            <a:ext cx="0" cy="18768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583C1AEA-8E54-4358-8B9A-485B5E42A8B0}"/>
              </a:ext>
            </a:extLst>
          </p:cNvPr>
          <p:cNvSpPr/>
          <p:nvPr/>
        </p:nvSpPr>
        <p:spPr>
          <a:xfrm>
            <a:off x="4604122" y="1229425"/>
            <a:ext cx="2225585" cy="26414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>
                <a:solidFill>
                  <a:schemeClr val="accent1">
                    <a:lumMod val="75000"/>
                  </a:schemeClr>
                </a:solidFill>
              </a:rPr>
              <a:t>Studii</a:t>
            </a:r>
            <a:r>
              <a:rPr lang="en-US" sz="1000" b="1" dirty="0">
                <a:solidFill>
                  <a:schemeClr val="accent1">
                    <a:lumMod val="75000"/>
                  </a:schemeClr>
                </a:solidFill>
              </a:rPr>
              <a:t> post-</a:t>
            </a:r>
            <a:r>
              <a:rPr lang="en-US" sz="1000" b="1" dirty="0" err="1">
                <a:solidFill>
                  <a:schemeClr val="accent1">
                    <a:lumMod val="75000"/>
                  </a:schemeClr>
                </a:solidFill>
              </a:rPr>
              <a:t>doctorale</a:t>
            </a:r>
            <a:endParaRPr lang="en-US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F1ABB479-71AF-4D29-8CC1-D456F59158E6}"/>
              </a:ext>
            </a:extLst>
          </p:cNvPr>
          <p:cNvSpPr/>
          <p:nvPr/>
        </p:nvSpPr>
        <p:spPr>
          <a:xfrm>
            <a:off x="3766457" y="2104990"/>
            <a:ext cx="3876780" cy="441532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err="1">
                <a:solidFill>
                  <a:schemeClr val="accent1">
                    <a:lumMod val="75000"/>
                  </a:schemeClr>
                </a:solidFill>
              </a:rPr>
              <a:t>Masterat</a:t>
            </a:r>
            <a:endParaRPr lang="x-none" sz="9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x-none" sz="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5BA9206F-3EAE-4EA2-B765-E627BCBC66F9}"/>
              </a:ext>
            </a:extLst>
          </p:cNvPr>
          <p:cNvSpPr/>
          <p:nvPr/>
        </p:nvSpPr>
        <p:spPr>
          <a:xfrm>
            <a:off x="4809989" y="791211"/>
            <a:ext cx="1813853" cy="239037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00" b="1" dirty="0">
                <a:solidFill>
                  <a:schemeClr val="accent1">
                    <a:lumMod val="75000"/>
                  </a:schemeClr>
                </a:solidFill>
              </a:rPr>
              <a:t>Formare continuă</a:t>
            </a:r>
            <a:endParaRPr lang="en-US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xmlns="" id="{65F0F811-15A2-4F78-9A11-581538B1D2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379169"/>
              </p:ext>
            </p:extLst>
          </p:nvPr>
        </p:nvGraphicFramePr>
        <p:xfrm>
          <a:off x="4035730" y="2303856"/>
          <a:ext cx="3354465" cy="185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155">
                  <a:extLst>
                    <a:ext uri="{9D8B030D-6E8A-4147-A177-3AD203B41FA5}">
                      <a16:colId xmlns:a16="http://schemas.microsoft.com/office/drawing/2014/main" xmlns="" val="2493656994"/>
                    </a:ext>
                  </a:extLst>
                </a:gridCol>
                <a:gridCol w="1118155">
                  <a:extLst>
                    <a:ext uri="{9D8B030D-6E8A-4147-A177-3AD203B41FA5}">
                      <a16:colId xmlns:a16="http://schemas.microsoft.com/office/drawing/2014/main" xmlns="" val="976168805"/>
                    </a:ext>
                  </a:extLst>
                </a:gridCol>
                <a:gridCol w="1118155">
                  <a:extLst>
                    <a:ext uri="{9D8B030D-6E8A-4147-A177-3AD203B41FA5}">
                      <a16:colId xmlns:a16="http://schemas.microsoft.com/office/drawing/2014/main" xmlns="" val="1678224808"/>
                    </a:ext>
                  </a:extLst>
                </a:gridCol>
              </a:tblGrid>
              <a:tr h="15382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x-none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De aprofundare</a:t>
                      </a:r>
                      <a:endParaRPr lang="en-US" sz="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3425" marR="63425" marT="31712" marB="3171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x-none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Interdisciplinar</a:t>
                      </a:r>
                    </a:p>
                  </a:txBody>
                  <a:tcPr marL="63425" marR="63425" marT="31712" marB="3171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x-none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Complementar</a:t>
                      </a:r>
                      <a:endParaRPr lang="en-US" sz="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3425" marR="63425" marT="31712" marB="3171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5266314"/>
                  </a:ext>
                </a:extLst>
              </a:tr>
            </a:tbl>
          </a:graphicData>
        </a:graphic>
      </p:graphicFrame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xmlns="" id="{9412A158-53AE-442C-9E67-BB7817C874CB}"/>
              </a:ext>
            </a:extLst>
          </p:cNvPr>
          <p:cNvCxnSpPr/>
          <p:nvPr/>
        </p:nvCxnSpPr>
        <p:spPr>
          <a:xfrm flipV="1">
            <a:off x="4075411" y="3225734"/>
            <a:ext cx="0" cy="18768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xmlns="" id="{07F37A9A-553C-4726-B987-8DDDD8AD6148}"/>
              </a:ext>
            </a:extLst>
          </p:cNvPr>
          <p:cNvCxnSpPr/>
          <p:nvPr/>
        </p:nvCxnSpPr>
        <p:spPr>
          <a:xfrm flipV="1">
            <a:off x="5796320" y="3219014"/>
            <a:ext cx="0" cy="18768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xmlns="" id="{FB594B78-ABC3-4D1E-A681-7AF86D029505}"/>
              </a:ext>
            </a:extLst>
          </p:cNvPr>
          <p:cNvCxnSpPr/>
          <p:nvPr/>
        </p:nvCxnSpPr>
        <p:spPr>
          <a:xfrm flipV="1">
            <a:off x="7488362" y="3220237"/>
            <a:ext cx="0" cy="18768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xmlns="" id="{A9D3F5C8-A95E-4B66-AC0A-02D8A2BF9902}"/>
              </a:ext>
            </a:extLst>
          </p:cNvPr>
          <p:cNvCxnSpPr/>
          <p:nvPr/>
        </p:nvCxnSpPr>
        <p:spPr>
          <a:xfrm flipV="1">
            <a:off x="5737358" y="2554423"/>
            <a:ext cx="0" cy="18768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xmlns="" id="{231FF5C9-07E3-4265-8669-A37DDC30D06B}"/>
              </a:ext>
            </a:extLst>
          </p:cNvPr>
          <p:cNvCxnSpPr/>
          <p:nvPr/>
        </p:nvCxnSpPr>
        <p:spPr>
          <a:xfrm flipV="1">
            <a:off x="4086045" y="2533136"/>
            <a:ext cx="0" cy="18768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xmlns="" id="{C695BBBF-F5E1-4777-9098-BF96AAA6F425}"/>
              </a:ext>
            </a:extLst>
          </p:cNvPr>
          <p:cNvCxnSpPr/>
          <p:nvPr/>
        </p:nvCxnSpPr>
        <p:spPr>
          <a:xfrm flipV="1">
            <a:off x="7488362" y="2568771"/>
            <a:ext cx="0" cy="18768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xmlns="" id="{F285DCE5-5063-4F07-84EE-B6F97D3C2442}"/>
              </a:ext>
            </a:extLst>
          </p:cNvPr>
          <p:cNvCxnSpPr/>
          <p:nvPr/>
        </p:nvCxnSpPr>
        <p:spPr>
          <a:xfrm flipV="1">
            <a:off x="5757908" y="1964554"/>
            <a:ext cx="0" cy="18768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xmlns="" id="{6DE747C7-350F-4978-8C96-57FFBA620050}"/>
              </a:ext>
            </a:extLst>
          </p:cNvPr>
          <p:cNvCxnSpPr/>
          <p:nvPr/>
        </p:nvCxnSpPr>
        <p:spPr>
          <a:xfrm flipV="1">
            <a:off x="5748925" y="1494150"/>
            <a:ext cx="0" cy="18768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xmlns="" id="{82A1FA75-40BE-4CE2-9E23-207E9CB93774}"/>
              </a:ext>
            </a:extLst>
          </p:cNvPr>
          <p:cNvCxnSpPr/>
          <p:nvPr/>
        </p:nvCxnSpPr>
        <p:spPr>
          <a:xfrm flipV="1">
            <a:off x="5728918" y="1030248"/>
            <a:ext cx="0" cy="18768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71">
            <a:extLst>
              <a:ext uri="{FF2B5EF4-FFF2-40B4-BE49-F238E27FC236}">
                <a16:creationId xmlns:a16="http://schemas.microsoft.com/office/drawing/2014/main" xmlns="" id="{5BA9206F-3EAE-4EA2-B765-E627BCBC66F9}"/>
              </a:ext>
            </a:extLst>
          </p:cNvPr>
          <p:cNvSpPr/>
          <p:nvPr/>
        </p:nvSpPr>
        <p:spPr>
          <a:xfrm>
            <a:off x="327634" y="2463743"/>
            <a:ext cx="1302857" cy="496584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00" b="1" dirty="0">
                <a:solidFill>
                  <a:schemeClr val="accent1">
                    <a:lumMod val="75000"/>
                  </a:schemeClr>
                </a:solidFill>
              </a:rPr>
              <a:t>Formare profesională continuă</a:t>
            </a:r>
            <a:endParaRPr lang="en-US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Rectangle 71">
            <a:extLst>
              <a:ext uri="{FF2B5EF4-FFF2-40B4-BE49-F238E27FC236}">
                <a16:creationId xmlns:a16="http://schemas.microsoft.com/office/drawing/2014/main" xmlns="" id="{5BA9206F-3EAE-4EA2-B765-E627BCBC66F9}"/>
              </a:ext>
            </a:extLst>
          </p:cNvPr>
          <p:cNvSpPr/>
          <p:nvPr/>
        </p:nvSpPr>
        <p:spPr>
          <a:xfrm>
            <a:off x="1796904" y="2058397"/>
            <a:ext cx="1277259" cy="496584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00" b="1" dirty="0">
                <a:solidFill>
                  <a:schemeClr val="accent1">
                    <a:lumMod val="75000"/>
                  </a:schemeClr>
                </a:solidFill>
              </a:rPr>
              <a:t>Formare profesională continuă</a:t>
            </a:r>
            <a:endParaRPr lang="en-US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Conector drept cu săgeată 4"/>
          <p:cNvCxnSpPr/>
          <p:nvPr/>
        </p:nvCxnSpPr>
        <p:spPr>
          <a:xfrm>
            <a:off x="4682198" y="4940693"/>
            <a:ext cx="372712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rept cu săgeată 7"/>
          <p:cNvCxnSpPr>
            <a:stCxn id="19" idx="1"/>
            <a:endCxn id="18" idx="3"/>
          </p:cNvCxnSpPr>
          <p:nvPr/>
        </p:nvCxnSpPr>
        <p:spPr>
          <a:xfrm flipH="1">
            <a:off x="4682198" y="5029206"/>
            <a:ext cx="372712" cy="463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rept cu săgeată 9"/>
          <p:cNvCxnSpPr/>
          <p:nvPr/>
        </p:nvCxnSpPr>
        <p:spPr>
          <a:xfrm>
            <a:off x="6497095" y="4940693"/>
            <a:ext cx="251081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rept cu săgeată 21"/>
          <p:cNvCxnSpPr>
            <a:stCxn id="17" idx="1"/>
            <a:endCxn id="19" idx="3"/>
          </p:cNvCxnSpPr>
          <p:nvPr/>
        </p:nvCxnSpPr>
        <p:spPr>
          <a:xfrm flipH="1">
            <a:off x="6497095" y="5027696"/>
            <a:ext cx="251081" cy="151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cotit 24"/>
          <p:cNvCxnSpPr>
            <a:stCxn id="16" idx="3"/>
          </p:cNvCxnSpPr>
          <p:nvPr/>
        </p:nvCxnSpPr>
        <p:spPr>
          <a:xfrm flipV="1">
            <a:off x="2445785" y="4570562"/>
            <a:ext cx="312335" cy="453951"/>
          </a:xfrm>
          <a:prstGeom prst="bentConnector2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cotit 28"/>
          <p:cNvCxnSpPr>
            <a:stCxn id="16" idx="1"/>
          </p:cNvCxnSpPr>
          <p:nvPr/>
        </p:nvCxnSpPr>
        <p:spPr>
          <a:xfrm rot="10800000">
            <a:off x="752520" y="4581709"/>
            <a:ext cx="251081" cy="442805"/>
          </a:xfrm>
          <a:prstGeom prst="bentConnector2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42">
            <a:extLst>
              <a:ext uri="{FF2B5EF4-FFF2-40B4-BE49-F238E27FC236}">
                <a16:creationId xmlns:a16="http://schemas.microsoft.com/office/drawing/2014/main" xmlns="" id="{A307B6BF-3368-48C3-AFCB-B2DC4556F850}"/>
              </a:ext>
            </a:extLst>
          </p:cNvPr>
          <p:cNvCxnSpPr/>
          <p:nvPr/>
        </p:nvCxnSpPr>
        <p:spPr>
          <a:xfrm flipV="1">
            <a:off x="2440604" y="4097142"/>
            <a:ext cx="0" cy="18768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42">
            <a:extLst>
              <a:ext uri="{FF2B5EF4-FFF2-40B4-BE49-F238E27FC236}">
                <a16:creationId xmlns:a16="http://schemas.microsoft.com/office/drawing/2014/main" xmlns="" id="{A307B6BF-3368-48C3-AFCB-B2DC4556F850}"/>
              </a:ext>
            </a:extLst>
          </p:cNvPr>
          <p:cNvCxnSpPr/>
          <p:nvPr/>
        </p:nvCxnSpPr>
        <p:spPr>
          <a:xfrm flipV="1">
            <a:off x="752520" y="4122857"/>
            <a:ext cx="0" cy="18768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rept cu săgeată 37"/>
          <p:cNvCxnSpPr>
            <a:stCxn id="12" idx="0"/>
            <a:endCxn id="46" idx="2"/>
          </p:cNvCxnSpPr>
          <p:nvPr/>
        </p:nvCxnSpPr>
        <p:spPr>
          <a:xfrm flipV="1">
            <a:off x="2434440" y="2554980"/>
            <a:ext cx="1093" cy="24372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cotit 48"/>
          <p:cNvCxnSpPr>
            <a:stCxn id="33" idx="3"/>
            <a:endCxn id="35" idx="1"/>
          </p:cNvCxnSpPr>
          <p:nvPr/>
        </p:nvCxnSpPr>
        <p:spPr>
          <a:xfrm>
            <a:off x="1629017" y="3738446"/>
            <a:ext cx="286946" cy="686933"/>
          </a:xfrm>
          <a:prstGeom prst="bentConnector3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drept cu săgeată 65"/>
          <p:cNvCxnSpPr>
            <a:stCxn id="33" idx="0"/>
          </p:cNvCxnSpPr>
          <p:nvPr/>
        </p:nvCxnSpPr>
        <p:spPr>
          <a:xfrm flipV="1">
            <a:off x="929074" y="2960327"/>
            <a:ext cx="2842" cy="39370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drept cu săgeată 67"/>
          <p:cNvCxnSpPr>
            <a:stCxn id="35" idx="3"/>
          </p:cNvCxnSpPr>
          <p:nvPr/>
        </p:nvCxnSpPr>
        <p:spPr>
          <a:xfrm>
            <a:off x="2952917" y="4425378"/>
            <a:ext cx="214516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528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87"/>
            <a:ext cx="8457802" cy="60365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1" y="2497180"/>
            <a:ext cx="4782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dirty="0">
                <a:solidFill>
                  <a:schemeClr val="bg1"/>
                </a:solidFill>
                <a:latin typeface="Arial Narrow" panose="020B0606020202030204" pitchFamily="34" charset="0"/>
              </a:rPr>
              <a:t>Vă mulțumesc pentru atenție!</a:t>
            </a:r>
            <a:endParaRPr lang="en-GB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075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1968</TotalTime>
  <Words>486</Words>
  <Application>Microsoft Macintosh PowerPoint</Application>
  <PresentationFormat>Custom</PresentationFormat>
  <Paragraphs>86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Calibri</vt:lpstr>
      <vt:lpstr>Calibri Light</vt:lpstr>
      <vt:lpstr>Office Theme</vt:lpstr>
      <vt:lpstr>PowerPoint Presentation</vt:lpstr>
      <vt:lpstr>Propunere dezbateri la nivelul sistemului de învățământ</vt:lpstr>
      <vt:lpstr>Propunere dezbateri publice la nivel local</vt:lpstr>
      <vt:lpstr>Activități de promovare a viziunii</vt:lpstr>
      <vt:lpstr>Calendar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Viorel Stan</dc:creator>
  <cp:lastModifiedBy>Microsoft Office User</cp:lastModifiedBy>
  <cp:revision>41</cp:revision>
  <cp:lastPrinted>2019-03-28T21:46:26Z</cp:lastPrinted>
  <dcterms:created xsi:type="dcterms:W3CDTF">2019-03-28T11:25:57Z</dcterms:created>
  <dcterms:modified xsi:type="dcterms:W3CDTF">2019-04-12T08:55:29Z</dcterms:modified>
</cp:coreProperties>
</file>