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5" r:id="rId1"/>
  </p:sldMasterIdLst>
  <p:notesMasterIdLst>
    <p:notesMasterId r:id="rId16"/>
  </p:notesMasterIdLst>
  <p:sldIdLst>
    <p:sldId id="256" r:id="rId2"/>
    <p:sldId id="268" r:id="rId3"/>
    <p:sldId id="266" r:id="rId4"/>
    <p:sldId id="262" r:id="rId5"/>
    <p:sldId id="271" r:id="rId6"/>
    <p:sldId id="277" r:id="rId7"/>
    <p:sldId id="274" r:id="rId8"/>
    <p:sldId id="279" r:id="rId9"/>
    <p:sldId id="278" r:id="rId10"/>
    <p:sldId id="280" r:id="rId11"/>
    <p:sldId id="284" r:id="rId12"/>
    <p:sldId id="281" r:id="rId13"/>
    <p:sldId id="282" r:id="rId14"/>
    <p:sldId id="28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 mediu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9CBB04-7E6E-4078-AEB4-080A8651F232}" type="doc">
      <dgm:prSet loTypeId="urn:microsoft.com/office/officeart/2005/8/layout/chevronAccent+Icon" loCatId="process" qsTypeId="urn:microsoft.com/office/officeart/2005/8/quickstyle/simple1" qsCatId="simple" csTypeId="urn:microsoft.com/office/officeart/2005/8/colors/accent1_2" csCatId="accent1" phldr="1"/>
      <dgm:spPr/>
    </dgm:pt>
    <dgm:pt modelId="{2F365852-A7F9-445E-A031-F64BC3E2FF8D}">
      <dgm:prSet phldrT="[Text]" custT="1"/>
      <dgm:spPr/>
      <dgm:t>
        <a:bodyPr/>
        <a:lstStyle/>
        <a:p>
          <a:r>
            <a:rPr lang="ro-RO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PETAS</a:t>
          </a:r>
        </a:p>
      </dgm:t>
    </dgm:pt>
    <dgm:pt modelId="{505F5B98-AF4E-40A5-A425-053A397A4270}" type="parTrans" cxnId="{BA3BC8D8-29F6-4696-910A-11AF4817FBE8}">
      <dgm:prSet/>
      <dgm:spPr/>
      <dgm:t>
        <a:bodyPr/>
        <a:lstStyle/>
        <a:p>
          <a:endParaRPr lang="ro-RO"/>
        </a:p>
      </dgm:t>
    </dgm:pt>
    <dgm:pt modelId="{C2AE8326-B008-49AE-B84A-D5C925021F17}" type="sibTrans" cxnId="{BA3BC8D8-29F6-4696-910A-11AF4817FBE8}">
      <dgm:prSet/>
      <dgm:spPr/>
      <dgm:t>
        <a:bodyPr/>
        <a:lstStyle/>
        <a:p>
          <a:endParaRPr lang="ro-RO"/>
        </a:p>
      </dgm:t>
    </dgm:pt>
    <dgm:pt modelId="{AB952982-C667-42DD-A661-2538259816BC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o-RO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PRET și PETI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o-RO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+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o-RO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RFÎDTC</a:t>
          </a:r>
        </a:p>
        <a:p>
          <a:pPr lvl="0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o-RO" sz="1200" dirty="0"/>
        </a:p>
      </dgm:t>
    </dgm:pt>
    <dgm:pt modelId="{2464048D-26C9-4EA2-ABE7-C08FCAA2EB28}" type="parTrans" cxnId="{3F0ED50C-F86B-459B-8F72-2870B2056160}">
      <dgm:prSet/>
      <dgm:spPr/>
      <dgm:t>
        <a:bodyPr/>
        <a:lstStyle/>
        <a:p>
          <a:endParaRPr lang="ro-RO"/>
        </a:p>
      </dgm:t>
    </dgm:pt>
    <dgm:pt modelId="{C7E237CA-A9E3-45E3-B738-A594084667E7}" type="sibTrans" cxnId="{3F0ED50C-F86B-459B-8F72-2870B2056160}">
      <dgm:prSet/>
      <dgm:spPr/>
      <dgm:t>
        <a:bodyPr/>
        <a:lstStyle/>
        <a:p>
          <a:endParaRPr lang="ro-RO"/>
        </a:p>
      </dgm:t>
    </dgm:pt>
    <dgm:pt modelId="{D7AE9C5A-FD9B-4C49-AF62-CD1ACD6636A8}">
      <dgm:prSet phldrT="[Text]" custT="1"/>
      <dgm:spPr/>
      <dgm:t>
        <a:bodyPr/>
        <a:lstStyle/>
        <a:p>
          <a:r>
            <a:rPr lang="ro-RO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LEN nr.1/2011</a:t>
          </a:r>
        </a:p>
        <a:p>
          <a:r>
            <a:rPr lang="ro-RO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+</a:t>
          </a:r>
        </a:p>
        <a:p>
          <a:r>
            <a:rPr lang="ro-RO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RFÎDTC</a:t>
          </a:r>
        </a:p>
      </dgm:t>
    </dgm:pt>
    <dgm:pt modelId="{D2EF6A37-8E5E-4394-BC28-4DBE8F21DC82}" type="parTrans" cxnId="{2DA003D9-27A0-4110-8119-F1EE8D82D911}">
      <dgm:prSet/>
      <dgm:spPr/>
      <dgm:t>
        <a:bodyPr/>
        <a:lstStyle/>
        <a:p>
          <a:endParaRPr lang="ro-RO"/>
        </a:p>
      </dgm:t>
    </dgm:pt>
    <dgm:pt modelId="{FC66D767-57D1-48D3-B28B-6832A3265FBF}" type="sibTrans" cxnId="{2DA003D9-27A0-4110-8119-F1EE8D82D911}">
      <dgm:prSet/>
      <dgm:spPr/>
      <dgm:t>
        <a:bodyPr/>
        <a:lstStyle/>
        <a:p>
          <a:endParaRPr lang="ro-RO"/>
        </a:p>
      </dgm:t>
    </dgm:pt>
    <dgm:pt modelId="{840F4978-893E-46AA-9F29-AEC2AD2C739B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o-RO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Reforma educației (BM)</a:t>
          </a:r>
        </a:p>
        <a:p>
          <a:pPr lvl="0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o-RO" sz="1100" dirty="0"/>
        </a:p>
      </dgm:t>
    </dgm:pt>
    <dgm:pt modelId="{9D3991CB-9AFF-4B8A-A3DE-1B855B8F63F6}" type="parTrans" cxnId="{5B8D7B18-0130-4528-8ED7-A1F3778F2C3E}">
      <dgm:prSet/>
      <dgm:spPr/>
      <dgm:t>
        <a:bodyPr/>
        <a:lstStyle/>
        <a:p>
          <a:endParaRPr lang="ro-RO"/>
        </a:p>
      </dgm:t>
    </dgm:pt>
    <dgm:pt modelId="{27048BC0-9E2E-46A8-86E1-968549F98485}" type="sibTrans" cxnId="{5B8D7B18-0130-4528-8ED7-A1F3778F2C3E}">
      <dgm:prSet/>
      <dgm:spPr/>
      <dgm:t>
        <a:bodyPr/>
        <a:lstStyle/>
        <a:p>
          <a:endParaRPr lang="ro-RO"/>
        </a:p>
      </dgm:t>
    </dgm:pt>
    <dgm:pt modelId="{94ABE10D-3071-44D8-BC64-772F3BB1215E}" type="pres">
      <dgm:prSet presAssocID="{FB9CBB04-7E6E-4078-AEB4-080A8651F232}" presName="Name0" presStyleCnt="0">
        <dgm:presLayoutVars>
          <dgm:dir/>
          <dgm:resizeHandles val="exact"/>
        </dgm:presLayoutVars>
      </dgm:prSet>
      <dgm:spPr/>
    </dgm:pt>
    <dgm:pt modelId="{A9F07B5E-E563-4BA5-B2E5-EEF7BE29F8BB}" type="pres">
      <dgm:prSet presAssocID="{2F365852-A7F9-445E-A031-F64BC3E2FF8D}" presName="composite" presStyleCnt="0"/>
      <dgm:spPr/>
    </dgm:pt>
    <dgm:pt modelId="{B4071804-8979-4058-896B-636AE2AC4DFD}" type="pres">
      <dgm:prSet presAssocID="{2F365852-A7F9-445E-A031-F64BC3E2FF8D}" presName="bgChev" presStyleLbl="node1" presStyleIdx="0" presStyleCnt="4" custScaleX="85934"/>
      <dgm:spPr/>
    </dgm:pt>
    <dgm:pt modelId="{1A350EE9-B67E-4046-968F-556A895FC3DD}" type="pres">
      <dgm:prSet presAssocID="{2F365852-A7F9-445E-A031-F64BC3E2FF8D}" presName="txNode" presStyleLbl="fgAcc1" presStyleIdx="0" presStyleCnt="4">
        <dgm:presLayoutVars>
          <dgm:bulletEnabled val="1"/>
        </dgm:presLayoutVars>
      </dgm:prSet>
      <dgm:spPr/>
    </dgm:pt>
    <dgm:pt modelId="{B3C1ECDA-739D-489A-9CDD-B70D8649E782}" type="pres">
      <dgm:prSet presAssocID="{C2AE8326-B008-49AE-B84A-D5C925021F17}" presName="compositeSpace" presStyleCnt="0"/>
      <dgm:spPr/>
    </dgm:pt>
    <dgm:pt modelId="{8AA28DA8-6EA3-46AF-8198-89AE9BFBEECC}" type="pres">
      <dgm:prSet presAssocID="{840F4978-893E-46AA-9F29-AEC2AD2C739B}" presName="composite" presStyleCnt="0"/>
      <dgm:spPr/>
    </dgm:pt>
    <dgm:pt modelId="{24210DCB-7922-459A-8106-E89C43C24A48}" type="pres">
      <dgm:prSet presAssocID="{840F4978-893E-46AA-9F29-AEC2AD2C739B}" presName="bgChev" presStyleLbl="node1" presStyleIdx="1" presStyleCnt="4"/>
      <dgm:spPr/>
    </dgm:pt>
    <dgm:pt modelId="{B2BB1881-C58B-4C34-B0A8-BD1CD3C3B7FD}" type="pres">
      <dgm:prSet presAssocID="{840F4978-893E-46AA-9F29-AEC2AD2C739B}" presName="txNode" presStyleLbl="fgAcc1" presStyleIdx="1" presStyleCnt="4">
        <dgm:presLayoutVars>
          <dgm:bulletEnabled val="1"/>
        </dgm:presLayoutVars>
      </dgm:prSet>
      <dgm:spPr/>
    </dgm:pt>
    <dgm:pt modelId="{04B3EF64-740C-425C-8FAA-A021488A185A}" type="pres">
      <dgm:prSet presAssocID="{27048BC0-9E2E-46A8-86E1-968549F98485}" presName="compositeSpace" presStyleCnt="0"/>
      <dgm:spPr/>
    </dgm:pt>
    <dgm:pt modelId="{89883BD8-BDF4-4394-B5DE-9AD2377FE9B2}" type="pres">
      <dgm:prSet presAssocID="{AB952982-C667-42DD-A661-2538259816BC}" presName="composite" presStyleCnt="0"/>
      <dgm:spPr/>
    </dgm:pt>
    <dgm:pt modelId="{8B838BC9-9E4E-46E9-964F-D5DF39D5EEAE}" type="pres">
      <dgm:prSet presAssocID="{AB952982-C667-42DD-A661-2538259816BC}" presName="bgChev" presStyleLbl="node1" presStyleIdx="2" presStyleCnt="4" custScaleX="84107"/>
      <dgm:spPr/>
    </dgm:pt>
    <dgm:pt modelId="{12BC546F-DACB-4FB0-AB95-F96255673C6A}" type="pres">
      <dgm:prSet presAssocID="{AB952982-C667-42DD-A661-2538259816BC}" presName="txNode" presStyleLbl="fgAcc1" presStyleIdx="2" presStyleCnt="4">
        <dgm:presLayoutVars>
          <dgm:bulletEnabled val="1"/>
        </dgm:presLayoutVars>
      </dgm:prSet>
      <dgm:spPr/>
    </dgm:pt>
    <dgm:pt modelId="{2567060B-3BFE-496F-8093-814C9D5447F4}" type="pres">
      <dgm:prSet presAssocID="{C7E237CA-A9E3-45E3-B738-A594084667E7}" presName="compositeSpace" presStyleCnt="0"/>
      <dgm:spPr/>
    </dgm:pt>
    <dgm:pt modelId="{9F4E4FDE-7CE4-48D7-9533-E1A4A003844B}" type="pres">
      <dgm:prSet presAssocID="{D7AE9C5A-FD9B-4C49-AF62-CD1ACD6636A8}" presName="composite" presStyleCnt="0"/>
      <dgm:spPr/>
    </dgm:pt>
    <dgm:pt modelId="{98D13DCB-7337-4674-8B7C-FD58D7290F34}" type="pres">
      <dgm:prSet presAssocID="{D7AE9C5A-FD9B-4C49-AF62-CD1ACD6636A8}" presName="bgChev" presStyleLbl="node1" presStyleIdx="3" presStyleCnt="4" custScaleX="86196"/>
      <dgm:spPr/>
    </dgm:pt>
    <dgm:pt modelId="{B8BAD522-216A-4F14-A23E-63D4113CECB9}" type="pres">
      <dgm:prSet presAssocID="{D7AE9C5A-FD9B-4C49-AF62-CD1ACD6636A8}" presName="txNode" presStyleLbl="fgAcc1" presStyleIdx="3" presStyleCnt="4">
        <dgm:presLayoutVars>
          <dgm:bulletEnabled val="1"/>
        </dgm:presLayoutVars>
      </dgm:prSet>
      <dgm:spPr/>
    </dgm:pt>
  </dgm:ptLst>
  <dgm:cxnLst>
    <dgm:cxn modelId="{10BFA30B-7E1C-4521-9D5A-A9A3B254323F}" type="presOf" srcId="{2F365852-A7F9-445E-A031-F64BC3E2FF8D}" destId="{1A350EE9-B67E-4046-968F-556A895FC3DD}" srcOrd="0" destOrd="0" presId="urn:microsoft.com/office/officeart/2005/8/layout/chevronAccent+Icon"/>
    <dgm:cxn modelId="{3F0ED50C-F86B-459B-8F72-2870B2056160}" srcId="{FB9CBB04-7E6E-4078-AEB4-080A8651F232}" destId="{AB952982-C667-42DD-A661-2538259816BC}" srcOrd="2" destOrd="0" parTransId="{2464048D-26C9-4EA2-ABE7-C08FCAA2EB28}" sibTransId="{C7E237CA-A9E3-45E3-B738-A594084667E7}"/>
    <dgm:cxn modelId="{F1C8600D-BF9A-41BB-81A5-C33A353C1847}" type="presOf" srcId="{AB952982-C667-42DD-A661-2538259816BC}" destId="{12BC546F-DACB-4FB0-AB95-F96255673C6A}" srcOrd="0" destOrd="0" presId="urn:microsoft.com/office/officeart/2005/8/layout/chevronAccent+Icon"/>
    <dgm:cxn modelId="{5B8D7B18-0130-4528-8ED7-A1F3778F2C3E}" srcId="{FB9CBB04-7E6E-4078-AEB4-080A8651F232}" destId="{840F4978-893E-46AA-9F29-AEC2AD2C739B}" srcOrd="1" destOrd="0" parTransId="{9D3991CB-9AFF-4B8A-A3DE-1B855B8F63F6}" sibTransId="{27048BC0-9E2E-46A8-86E1-968549F98485}"/>
    <dgm:cxn modelId="{A64FB71A-1957-4C6B-821E-4FED1392CC59}" type="presOf" srcId="{840F4978-893E-46AA-9F29-AEC2AD2C739B}" destId="{B2BB1881-C58B-4C34-B0A8-BD1CD3C3B7FD}" srcOrd="0" destOrd="0" presId="urn:microsoft.com/office/officeart/2005/8/layout/chevronAccent+Icon"/>
    <dgm:cxn modelId="{D6301480-817A-4D97-A4C2-A904A1B2BF7E}" type="presOf" srcId="{D7AE9C5A-FD9B-4C49-AF62-CD1ACD6636A8}" destId="{B8BAD522-216A-4F14-A23E-63D4113CECB9}" srcOrd="0" destOrd="0" presId="urn:microsoft.com/office/officeart/2005/8/layout/chevronAccent+Icon"/>
    <dgm:cxn modelId="{010B1DA6-746E-4DAA-9213-1092E6186CE1}" type="presOf" srcId="{FB9CBB04-7E6E-4078-AEB4-080A8651F232}" destId="{94ABE10D-3071-44D8-BC64-772F3BB1215E}" srcOrd="0" destOrd="0" presId="urn:microsoft.com/office/officeart/2005/8/layout/chevronAccent+Icon"/>
    <dgm:cxn modelId="{BA3BC8D8-29F6-4696-910A-11AF4817FBE8}" srcId="{FB9CBB04-7E6E-4078-AEB4-080A8651F232}" destId="{2F365852-A7F9-445E-A031-F64BC3E2FF8D}" srcOrd="0" destOrd="0" parTransId="{505F5B98-AF4E-40A5-A425-053A397A4270}" sibTransId="{C2AE8326-B008-49AE-B84A-D5C925021F17}"/>
    <dgm:cxn modelId="{2DA003D9-27A0-4110-8119-F1EE8D82D911}" srcId="{FB9CBB04-7E6E-4078-AEB4-080A8651F232}" destId="{D7AE9C5A-FD9B-4C49-AF62-CD1ACD6636A8}" srcOrd="3" destOrd="0" parTransId="{D2EF6A37-8E5E-4394-BC28-4DBE8F21DC82}" sibTransId="{FC66D767-57D1-48D3-B28B-6832A3265FBF}"/>
    <dgm:cxn modelId="{619492BF-FC68-44DF-92AB-A21526D3129C}" type="presParOf" srcId="{94ABE10D-3071-44D8-BC64-772F3BB1215E}" destId="{A9F07B5E-E563-4BA5-B2E5-EEF7BE29F8BB}" srcOrd="0" destOrd="0" presId="urn:microsoft.com/office/officeart/2005/8/layout/chevronAccent+Icon"/>
    <dgm:cxn modelId="{F8EA6840-3E2B-4C9B-988D-17C03D8A5CBC}" type="presParOf" srcId="{A9F07B5E-E563-4BA5-B2E5-EEF7BE29F8BB}" destId="{B4071804-8979-4058-896B-636AE2AC4DFD}" srcOrd="0" destOrd="0" presId="urn:microsoft.com/office/officeart/2005/8/layout/chevronAccent+Icon"/>
    <dgm:cxn modelId="{8BD45F4B-5CEF-4ADE-A921-B0339BC5508B}" type="presParOf" srcId="{A9F07B5E-E563-4BA5-B2E5-EEF7BE29F8BB}" destId="{1A350EE9-B67E-4046-968F-556A895FC3DD}" srcOrd="1" destOrd="0" presId="urn:microsoft.com/office/officeart/2005/8/layout/chevronAccent+Icon"/>
    <dgm:cxn modelId="{1DDCA882-4D85-4AAB-8858-A2572B0E634B}" type="presParOf" srcId="{94ABE10D-3071-44D8-BC64-772F3BB1215E}" destId="{B3C1ECDA-739D-489A-9CDD-B70D8649E782}" srcOrd="1" destOrd="0" presId="urn:microsoft.com/office/officeart/2005/8/layout/chevronAccent+Icon"/>
    <dgm:cxn modelId="{75655259-3434-46CE-ADA6-BFC3A0B1A2E8}" type="presParOf" srcId="{94ABE10D-3071-44D8-BC64-772F3BB1215E}" destId="{8AA28DA8-6EA3-46AF-8198-89AE9BFBEECC}" srcOrd="2" destOrd="0" presId="urn:microsoft.com/office/officeart/2005/8/layout/chevronAccent+Icon"/>
    <dgm:cxn modelId="{5F33D997-42C5-4D7D-B942-6F07F55C59D2}" type="presParOf" srcId="{8AA28DA8-6EA3-46AF-8198-89AE9BFBEECC}" destId="{24210DCB-7922-459A-8106-E89C43C24A48}" srcOrd="0" destOrd="0" presId="urn:microsoft.com/office/officeart/2005/8/layout/chevronAccent+Icon"/>
    <dgm:cxn modelId="{7C5E9ED6-9607-477D-824D-4992CC30B217}" type="presParOf" srcId="{8AA28DA8-6EA3-46AF-8198-89AE9BFBEECC}" destId="{B2BB1881-C58B-4C34-B0A8-BD1CD3C3B7FD}" srcOrd="1" destOrd="0" presId="urn:microsoft.com/office/officeart/2005/8/layout/chevronAccent+Icon"/>
    <dgm:cxn modelId="{F8C408D5-6C66-4404-BA27-B1B340A4D467}" type="presParOf" srcId="{94ABE10D-3071-44D8-BC64-772F3BB1215E}" destId="{04B3EF64-740C-425C-8FAA-A021488A185A}" srcOrd="3" destOrd="0" presId="urn:microsoft.com/office/officeart/2005/8/layout/chevronAccent+Icon"/>
    <dgm:cxn modelId="{BA663F7A-6A36-4650-B3F6-A2D6877CE568}" type="presParOf" srcId="{94ABE10D-3071-44D8-BC64-772F3BB1215E}" destId="{89883BD8-BDF4-4394-B5DE-9AD2377FE9B2}" srcOrd="4" destOrd="0" presId="urn:microsoft.com/office/officeart/2005/8/layout/chevronAccent+Icon"/>
    <dgm:cxn modelId="{83C2058A-A7D8-495D-A383-0EB59CEA2B34}" type="presParOf" srcId="{89883BD8-BDF4-4394-B5DE-9AD2377FE9B2}" destId="{8B838BC9-9E4E-46E9-964F-D5DF39D5EEAE}" srcOrd="0" destOrd="0" presId="urn:microsoft.com/office/officeart/2005/8/layout/chevronAccent+Icon"/>
    <dgm:cxn modelId="{117149B5-815E-44B8-8B02-C4C086CF742C}" type="presParOf" srcId="{89883BD8-BDF4-4394-B5DE-9AD2377FE9B2}" destId="{12BC546F-DACB-4FB0-AB95-F96255673C6A}" srcOrd="1" destOrd="0" presId="urn:microsoft.com/office/officeart/2005/8/layout/chevronAccent+Icon"/>
    <dgm:cxn modelId="{25E02A01-94FB-4D00-AB97-1C67EB2BB974}" type="presParOf" srcId="{94ABE10D-3071-44D8-BC64-772F3BB1215E}" destId="{2567060B-3BFE-496F-8093-814C9D5447F4}" srcOrd="5" destOrd="0" presId="urn:microsoft.com/office/officeart/2005/8/layout/chevronAccent+Icon"/>
    <dgm:cxn modelId="{373224DA-FF04-49F4-8460-36779C785965}" type="presParOf" srcId="{94ABE10D-3071-44D8-BC64-772F3BB1215E}" destId="{9F4E4FDE-7CE4-48D7-9533-E1A4A003844B}" srcOrd="6" destOrd="0" presId="urn:microsoft.com/office/officeart/2005/8/layout/chevronAccent+Icon"/>
    <dgm:cxn modelId="{B4AA270E-0615-48B6-870E-BAC82AE01BE3}" type="presParOf" srcId="{9F4E4FDE-7CE4-48D7-9533-E1A4A003844B}" destId="{98D13DCB-7337-4674-8B7C-FD58D7290F34}" srcOrd="0" destOrd="0" presId="urn:microsoft.com/office/officeart/2005/8/layout/chevronAccent+Icon"/>
    <dgm:cxn modelId="{916A0302-41A7-4B8F-91D1-DB0B27C1D172}" type="presParOf" srcId="{9F4E4FDE-7CE4-48D7-9533-E1A4A003844B}" destId="{B8BAD522-216A-4F14-A23E-63D4113CECB9}" srcOrd="1" destOrd="0" presId="urn:microsoft.com/office/officeart/2005/8/layout/chevronAccent+Icon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D6D55C9-25C5-4B99-8D76-AEC6BEDF7485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o-RO"/>
        </a:p>
      </dgm:t>
    </dgm:pt>
    <dgm:pt modelId="{05E1A5D5-540A-440F-9EF8-F66A88AFA78C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o-RO" dirty="0"/>
            <a:t>Finalități</a:t>
          </a:r>
        </a:p>
      </dgm:t>
    </dgm:pt>
    <dgm:pt modelId="{CF8A3693-9319-4DF2-AC3F-2E5C55992B10}" type="parTrans" cxnId="{69FFE477-2629-4221-8647-1206C5416869}">
      <dgm:prSet/>
      <dgm:spPr/>
      <dgm:t>
        <a:bodyPr/>
        <a:lstStyle/>
        <a:p>
          <a:endParaRPr lang="ro-RO"/>
        </a:p>
      </dgm:t>
    </dgm:pt>
    <dgm:pt modelId="{D6EC0FE3-71B7-4C32-8A77-81374B9F5342}" type="sibTrans" cxnId="{69FFE477-2629-4221-8647-1206C5416869}">
      <dgm:prSet/>
      <dgm:spPr/>
      <dgm:t>
        <a:bodyPr/>
        <a:lstStyle/>
        <a:p>
          <a:endParaRPr lang="ro-RO"/>
        </a:p>
      </dgm:t>
    </dgm:pt>
    <dgm:pt modelId="{F2B68EC8-66AC-4B38-BF71-C980E87BD023}">
      <dgm:prSet phldrT="[Text]" custT="1"/>
      <dgm:spPr/>
      <dgm:t>
        <a:bodyPr/>
        <a:lstStyle/>
        <a:p>
          <a:r>
            <a:rPr lang="ro-RO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Obiective particulare </a:t>
          </a:r>
        </a:p>
      </dgm:t>
    </dgm:pt>
    <dgm:pt modelId="{CCD8F834-50CA-4964-85C2-D21834E958A8}" type="parTrans" cxnId="{760FFCCD-FA4D-4571-9C19-8C6F446AADE9}">
      <dgm:prSet/>
      <dgm:spPr/>
      <dgm:t>
        <a:bodyPr/>
        <a:lstStyle/>
        <a:p>
          <a:endParaRPr lang="ro-RO"/>
        </a:p>
      </dgm:t>
    </dgm:pt>
    <dgm:pt modelId="{147FA2D3-3774-445C-9B92-7809FB583DEB}" type="sibTrans" cxnId="{760FFCCD-FA4D-4571-9C19-8C6F446AADE9}">
      <dgm:prSet/>
      <dgm:spPr/>
      <dgm:t>
        <a:bodyPr/>
        <a:lstStyle/>
        <a:p>
          <a:endParaRPr lang="ro-RO"/>
        </a:p>
      </dgm:t>
    </dgm:pt>
    <dgm:pt modelId="{3275DBE8-995F-4231-830E-841BB0F85FC7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o-RO" dirty="0"/>
            <a:t>Obiective generale</a:t>
          </a:r>
        </a:p>
      </dgm:t>
    </dgm:pt>
    <dgm:pt modelId="{68D9BCE6-4523-4A04-8665-C94A5DF41431}" type="parTrans" cxnId="{394D5FD1-BD36-459B-8B56-D14CF89A3406}">
      <dgm:prSet/>
      <dgm:spPr/>
      <dgm:t>
        <a:bodyPr/>
        <a:lstStyle/>
        <a:p>
          <a:endParaRPr lang="ro-RO"/>
        </a:p>
      </dgm:t>
    </dgm:pt>
    <dgm:pt modelId="{83D2974F-9176-4C5D-B693-C0BD71C0134B}" type="sibTrans" cxnId="{394D5FD1-BD36-459B-8B56-D14CF89A3406}">
      <dgm:prSet/>
      <dgm:spPr/>
      <dgm:t>
        <a:bodyPr/>
        <a:lstStyle/>
        <a:p>
          <a:endParaRPr lang="ro-RO"/>
        </a:p>
      </dgm:t>
    </dgm:pt>
    <dgm:pt modelId="{FF1ED151-E468-486E-918F-D16A7169ED3B}">
      <dgm:prSet phldrT="[Text]" custT="1"/>
      <dgm:spPr/>
      <dgm:t>
        <a:bodyPr/>
        <a:lstStyle/>
        <a:p>
          <a:r>
            <a:rPr lang="ro-RO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Obiective specifice </a:t>
          </a:r>
        </a:p>
      </dgm:t>
    </dgm:pt>
    <dgm:pt modelId="{94B105BB-E035-4B40-8D98-6CC431F1848E}" type="parTrans" cxnId="{BFF5AE35-0BAB-4C73-B843-C35235C1390B}">
      <dgm:prSet/>
      <dgm:spPr/>
      <dgm:t>
        <a:bodyPr/>
        <a:lstStyle/>
        <a:p>
          <a:endParaRPr lang="ro-RO"/>
        </a:p>
      </dgm:t>
    </dgm:pt>
    <dgm:pt modelId="{04C58C11-264D-4633-A9CA-09BE7FACEC08}" type="sibTrans" cxnId="{BFF5AE35-0BAB-4C73-B843-C35235C1390B}">
      <dgm:prSet/>
      <dgm:spPr/>
      <dgm:t>
        <a:bodyPr/>
        <a:lstStyle/>
        <a:p>
          <a:endParaRPr lang="ro-RO"/>
        </a:p>
      </dgm:t>
    </dgm:pt>
    <dgm:pt modelId="{F3D69C83-0A7B-4F51-BCA7-D6D24DEE68AA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o-RO" dirty="0"/>
            <a:t>Obiective cadru</a:t>
          </a:r>
        </a:p>
      </dgm:t>
    </dgm:pt>
    <dgm:pt modelId="{6D58DFC4-D713-444D-8A17-64C93CEB7165}" type="parTrans" cxnId="{7C04C328-61CC-4F5E-8DF1-37D6BA130C00}">
      <dgm:prSet/>
      <dgm:spPr/>
      <dgm:t>
        <a:bodyPr/>
        <a:lstStyle/>
        <a:p>
          <a:endParaRPr lang="ro-RO"/>
        </a:p>
      </dgm:t>
    </dgm:pt>
    <dgm:pt modelId="{A6CC3198-40F9-4CC6-A1C0-69F6A60964FD}" type="sibTrans" cxnId="{7C04C328-61CC-4F5E-8DF1-37D6BA130C00}">
      <dgm:prSet/>
      <dgm:spPr/>
      <dgm:t>
        <a:bodyPr/>
        <a:lstStyle/>
        <a:p>
          <a:endParaRPr lang="ro-RO"/>
        </a:p>
      </dgm:t>
    </dgm:pt>
    <dgm:pt modelId="{3BBD604A-0AB4-4FE4-B1FD-77E160EE8507}">
      <dgm:prSet phldrT="[Text]" custT="1"/>
      <dgm:spPr/>
      <dgm:t>
        <a:bodyPr/>
        <a:lstStyle/>
        <a:p>
          <a:r>
            <a:rPr lang="ro-RO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Obiective de referință</a:t>
          </a:r>
        </a:p>
      </dgm:t>
    </dgm:pt>
    <dgm:pt modelId="{70AC36B7-6CF7-4914-82FC-9E06563FBAE3}" type="parTrans" cxnId="{9C8B76D7-685C-4955-A510-43FC30E4F75C}">
      <dgm:prSet/>
      <dgm:spPr/>
      <dgm:t>
        <a:bodyPr/>
        <a:lstStyle/>
        <a:p>
          <a:endParaRPr lang="ro-RO"/>
        </a:p>
      </dgm:t>
    </dgm:pt>
    <dgm:pt modelId="{DC1D8895-C07F-4ECA-9C32-B016AA193677}" type="sibTrans" cxnId="{9C8B76D7-685C-4955-A510-43FC30E4F75C}">
      <dgm:prSet/>
      <dgm:spPr/>
      <dgm:t>
        <a:bodyPr/>
        <a:lstStyle/>
        <a:p>
          <a:endParaRPr lang="ro-RO"/>
        </a:p>
      </dgm:t>
    </dgm:pt>
    <dgm:pt modelId="{F1954F4B-9AD6-4D1F-8A1D-29C67073FB7A}">
      <dgm:prSet custT="1"/>
      <dgm:spPr/>
      <dgm:t>
        <a:bodyPr/>
        <a:lstStyle/>
        <a:p>
          <a:r>
            <a:rPr lang="ro-RO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Comportamente (0-3 ani) și Abilități (3-6 ani) </a:t>
          </a:r>
          <a:r>
            <a:rPr lang="ro-RO" sz="12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(Competențe specifice) </a:t>
          </a:r>
        </a:p>
      </dgm:t>
    </dgm:pt>
    <dgm:pt modelId="{3AAB4D04-ED1B-4FE1-B8F0-E24FC7A2429B}" type="parTrans" cxnId="{A6E9E4E9-A04C-416D-B3E7-4B69FF5C220A}">
      <dgm:prSet/>
      <dgm:spPr/>
      <dgm:t>
        <a:bodyPr/>
        <a:lstStyle/>
        <a:p>
          <a:endParaRPr lang="ro-RO"/>
        </a:p>
      </dgm:t>
    </dgm:pt>
    <dgm:pt modelId="{185E9523-1682-4590-9C08-5D16C8716955}" type="sibTrans" cxnId="{A6E9E4E9-A04C-416D-B3E7-4B69FF5C220A}">
      <dgm:prSet/>
      <dgm:spPr/>
      <dgm:t>
        <a:bodyPr/>
        <a:lstStyle/>
        <a:p>
          <a:endParaRPr lang="ro-RO"/>
        </a:p>
      </dgm:t>
    </dgm:pt>
    <dgm:pt modelId="{7D8A3828-6440-4DC1-BF5F-150A21E9C94D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o-RO" dirty="0"/>
            <a:t>Dimensiuni </a:t>
          </a:r>
          <a:r>
            <a:rPr lang="ro-RO" i="1" dirty="0"/>
            <a:t>(Competențe generale)</a:t>
          </a:r>
        </a:p>
      </dgm:t>
    </dgm:pt>
    <dgm:pt modelId="{5105988D-74D5-4E57-A7D0-2F97756F6230}" type="parTrans" cxnId="{A73B2B7A-DA23-4472-A3D2-5E3C7118E7ED}">
      <dgm:prSet/>
      <dgm:spPr/>
      <dgm:t>
        <a:bodyPr/>
        <a:lstStyle/>
        <a:p>
          <a:endParaRPr lang="ro-RO"/>
        </a:p>
      </dgm:t>
    </dgm:pt>
    <dgm:pt modelId="{C4E2FB5E-08DC-4D72-9CA0-0916DC0C8CF1}" type="sibTrans" cxnId="{A73B2B7A-DA23-4472-A3D2-5E3C7118E7ED}">
      <dgm:prSet/>
      <dgm:spPr/>
      <dgm:t>
        <a:bodyPr/>
        <a:lstStyle/>
        <a:p>
          <a:endParaRPr lang="ro-RO"/>
        </a:p>
      </dgm:t>
    </dgm:pt>
    <dgm:pt modelId="{2F518099-9CDE-4B63-B00F-914986E6D174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o-RO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Domenii de dezvoltare</a:t>
          </a:r>
        </a:p>
        <a:p>
          <a:pPr lvl="0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o-RO" sz="700" dirty="0"/>
        </a:p>
      </dgm:t>
    </dgm:pt>
    <dgm:pt modelId="{2FB50C60-78A0-4A31-9194-E33B310EFB1F}" type="parTrans" cxnId="{742ADE77-D585-4554-9EB5-6A3D107BF3EA}">
      <dgm:prSet/>
      <dgm:spPr/>
      <dgm:t>
        <a:bodyPr/>
        <a:lstStyle/>
        <a:p>
          <a:endParaRPr lang="ro-RO"/>
        </a:p>
      </dgm:t>
    </dgm:pt>
    <dgm:pt modelId="{697DC3A3-9100-4F57-A2DB-340C6AF67201}" type="sibTrans" cxnId="{742ADE77-D585-4554-9EB5-6A3D107BF3EA}">
      <dgm:prSet/>
      <dgm:spPr/>
      <dgm:t>
        <a:bodyPr/>
        <a:lstStyle/>
        <a:p>
          <a:endParaRPr lang="ro-RO"/>
        </a:p>
      </dgm:t>
    </dgm:pt>
    <dgm:pt modelId="{E178D5D8-80F5-448A-BD78-2CC272F0028E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o-RO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Categorii de activități</a:t>
          </a:r>
        </a:p>
        <a:p>
          <a:pPr lvl="0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o-RO" sz="700" dirty="0">
            <a:solidFill>
              <a:srgbClr val="002060"/>
            </a:solidFill>
          </a:endParaRPr>
        </a:p>
      </dgm:t>
    </dgm:pt>
    <dgm:pt modelId="{21EE33FB-BD5F-4FE1-A572-8FBEEEFF51C9}" type="parTrans" cxnId="{F1C4304B-A3B2-4F05-81A1-1300C5C0131D}">
      <dgm:prSet/>
      <dgm:spPr/>
      <dgm:t>
        <a:bodyPr/>
        <a:lstStyle/>
        <a:p>
          <a:endParaRPr lang="ro-RO"/>
        </a:p>
      </dgm:t>
    </dgm:pt>
    <dgm:pt modelId="{8376AAD5-EA54-48E8-A47A-3FC73B7DA158}" type="sibTrans" cxnId="{F1C4304B-A3B2-4F05-81A1-1300C5C0131D}">
      <dgm:prSet/>
      <dgm:spPr/>
      <dgm:t>
        <a:bodyPr/>
        <a:lstStyle/>
        <a:p>
          <a:endParaRPr lang="ro-RO"/>
        </a:p>
      </dgm:t>
    </dgm:pt>
    <dgm:pt modelId="{547D2B95-D7FA-4CB6-ADBE-A7EE15DCE60E}">
      <dgm:prSet custT="1"/>
      <dgm:spPr/>
      <dgm:t>
        <a:bodyPr/>
        <a:lstStyle/>
        <a:p>
          <a:r>
            <a:rPr lang="ro-RO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Domenii</a:t>
          </a:r>
          <a:r>
            <a:rPr lang="ro-RO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o-RO" sz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experiențiale</a:t>
          </a:r>
          <a:endParaRPr lang="ro-RO" sz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9AC7646-35F7-484B-80E5-CD5E72C9067D}" type="parTrans" cxnId="{D12B3359-21C5-4768-8853-E851257D1E54}">
      <dgm:prSet/>
      <dgm:spPr/>
      <dgm:t>
        <a:bodyPr/>
        <a:lstStyle/>
        <a:p>
          <a:endParaRPr lang="ro-RO"/>
        </a:p>
      </dgm:t>
    </dgm:pt>
    <dgm:pt modelId="{7EDA8ECE-5276-43BE-9787-2483A7FAB198}" type="sibTrans" cxnId="{D12B3359-21C5-4768-8853-E851257D1E54}">
      <dgm:prSet/>
      <dgm:spPr/>
      <dgm:t>
        <a:bodyPr/>
        <a:lstStyle/>
        <a:p>
          <a:endParaRPr lang="ro-RO"/>
        </a:p>
      </dgm:t>
    </dgm:pt>
    <dgm:pt modelId="{BD33B1B3-09A0-4D14-A819-9A917FFDEEC9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o-RO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Domenii de dezvoltare și Domenii </a:t>
          </a:r>
          <a:r>
            <a:rPr lang="ro-RO" sz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experiențiale</a:t>
          </a:r>
          <a:endParaRPr lang="ro-RO" sz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lvl="0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o-RO" sz="700" dirty="0"/>
        </a:p>
      </dgm:t>
    </dgm:pt>
    <dgm:pt modelId="{75C2330E-E5A4-4ABF-9388-3F488F44A69A}" type="parTrans" cxnId="{CC5E198B-FB55-4231-A481-B2B8A46A343E}">
      <dgm:prSet/>
      <dgm:spPr/>
      <dgm:t>
        <a:bodyPr/>
        <a:lstStyle/>
        <a:p>
          <a:endParaRPr lang="ro-RO"/>
        </a:p>
      </dgm:t>
    </dgm:pt>
    <dgm:pt modelId="{EEF0389D-F761-42BF-A21D-44F6C9C7CB68}" type="sibTrans" cxnId="{CC5E198B-FB55-4231-A481-B2B8A46A343E}">
      <dgm:prSet/>
      <dgm:spPr/>
      <dgm:t>
        <a:bodyPr/>
        <a:lstStyle/>
        <a:p>
          <a:endParaRPr lang="ro-RO"/>
        </a:p>
      </dgm:t>
    </dgm:pt>
    <dgm:pt modelId="{3AED4B2D-D7A1-42E3-AD35-FEE4E3CDC8A4}">
      <dgm:prSet custT="1"/>
      <dgm:spPr/>
      <dgm:t>
        <a:bodyPr/>
        <a:lstStyle/>
        <a:p>
          <a:r>
            <a:rPr lang="ro-RO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Grupe de vârstă </a:t>
          </a:r>
        </a:p>
        <a:p>
          <a:r>
            <a:rPr lang="ro-RO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(3 – 6/7 ani)</a:t>
          </a:r>
        </a:p>
      </dgm:t>
    </dgm:pt>
    <dgm:pt modelId="{37A49AF2-3A00-4073-B14D-5E9ECC014FCF}" type="parTrans" cxnId="{C95811D2-BB06-4206-BF9A-80E0C390D210}">
      <dgm:prSet/>
      <dgm:spPr/>
      <dgm:t>
        <a:bodyPr/>
        <a:lstStyle/>
        <a:p>
          <a:endParaRPr lang="ro-RO"/>
        </a:p>
      </dgm:t>
    </dgm:pt>
    <dgm:pt modelId="{1EF6912A-AEB6-49FC-97CC-FAE0DADB9CE2}" type="sibTrans" cxnId="{C95811D2-BB06-4206-BF9A-80E0C390D210}">
      <dgm:prSet/>
      <dgm:spPr/>
      <dgm:t>
        <a:bodyPr/>
        <a:lstStyle/>
        <a:p>
          <a:endParaRPr lang="ro-RO"/>
        </a:p>
      </dgm:t>
    </dgm:pt>
    <dgm:pt modelId="{9289C27B-0833-4448-B69D-6A05D70CD70C}">
      <dgm:prSet custT="1"/>
      <dgm:spPr/>
      <dgm:t>
        <a:bodyPr/>
        <a:lstStyle/>
        <a:p>
          <a:r>
            <a:rPr lang="ro-RO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Nivel de vârstă </a:t>
          </a:r>
        </a:p>
        <a:p>
          <a:r>
            <a:rPr lang="ro-RO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(3-5 ani și 5-6/7 ani)</a:t>
          </a:r>
        </a:p>
      </dgm:t>
    </dgm:pt>
    <dgm:pt modelId="{F3642640-8694-45B7-922C-4DD976E55DE3}" type="parTrans" cxnId="{87EFFE90-50E6-41B2-8FDE-ED7D73F162CD}">
      <dgm:prSet/>
      <dgm:spPr/>
      <dgm:t>
        <a:bodyPr/>
        <a:lstStyle/>
        <a:p>
          <a:endParaRPr lang="ro-RO"/>
        </a:p>
      </dgm:t>
    </dgm:pt>
    <dgm:pt modelId="{389B8C5C-76D6-41B9-A0E7-86E6C4704940}" type="sibTrans" cxnId="{87EFFE90-50E6-41B2-8FDE-ED7D73F162CD}">
      <dgm:prSet/>
      <dgm:spPr/>
      <dgm:t>
        <a:bodyPr/>
        <a:lstStyle/>
        <a:p>
          <a:endParaRPr lang="ro-RO"/>
        </a:p>
      </dgm:t>
    </dgm:pt>
    <dgm:pt modelId="{F1B89012-0416-45DC-9CC4-91024B31D6C2}">
      <dgm:prSet custT="1"/>
      <dgm:spPr/>
      <dgm:t>
        <a:bodyPr/>
        <a:lstStyle/>
        <a:p>
          <a:r>
            <a:rPr lang="ro-RO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Nivel de vârstă</a:t>
          </a:r>
        </a:p>
        <a:p>
          <a:r>
            <a:rPr lang="ro-RO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(3-5 ani și 5-6/7 ani)</a:t>
          </a:r>
        </a:p>
      </dgm:t>
    </dgm:pt>
    <dgm:pt modelId="{09EA541C-3587-4F6C-98AC-97CA5F2CB908}" type="parTrans" cxnId="{2A002773-8DF3-48A1-B609-34D7E2E879E6}">
      <dgm:prSet/>
      <dgm:spPr/>
      <dgm:t>
        <a:bodyPr/>
        <a:lstStyle/>
        <a:p>
          <a:endParaRPr lang="ro-RO"/>
        </a:p>
      </dgm:t>
    </dgm:pt>
    <dgm:pt modelId="{86C45683-B04F-4300-992E-637F9FBA01F0}" type="sibTrans" cxnId="{2A002773-8DF3-48A1-B609-34D7E2E879E6}">
      <dgm:prSet/>
      <dgm:spPr/>
      <dgm:t>
        <a:bodyPr/>
        <a:lstStyle/>
        <a:p>
          <a:endParaRPr lang="ro-RO"/>
        </a:p>
      </dgm:t>
    </dgm:pt>
    <dgm:pt modelId="{DAD7AF41-8030-47CC-AF6A-1D6834C78673}">
      <dgm:prSet custT="1"/>
      <dgm:spPr/>
      <dgm:t>
        <a:bodyPr/>
        <a:lstStyle/>
        <a:p>
          <a:r>
            <a:rPr lang="ro-RO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Nivel</a:t>
          </a:r>
          <a:r>
            <a:rPr lang="ro-RO" sz="900" dirty="0">
              <a:solidFill>
                <a:srgbClr val="002060"/>
              </a:solidFill>
            </a:rPr>
            <a:t> </a:t>
          </a:r>
          <a:r>
            <a:rPr lang="ro-RO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de învățământ (0-3 ani și 3-6 ani)</a:t>
          </a:r>
        </a:p>
      </dgm:t>
    </dgm:pt>
    <dgm:pt modelId="{096281A7-1567-4B2E-B250-67A2A52260CC}" type="parTrans" cxnId="{AEBB9043-B646-4F0B-B49A-B808B06AC5D6}">
      <dgm:prSet/>
      <dgm:spPr/>
      <dgm:t>
        <a:bodyPr/>
        <a:lstStyle/>
        <a:p>
          <a:endParaRPr lang="ro-RO"/>
        </a:p>
      </dgm:t>
    </dgm:pt>
    <dgm:pt modelId="{2C0C157F-90B8-4378-A6FB-B88981C53E6D}" type="sibTrans" cxnId="{AEBB9043-B646-4F0B-B49A-B808B06AC5D6}">
      <dgm:prSet/>
      <dgm:spPr/>
      <dgm:t>
        <a:bodyPr/>
        <a:lstStyle/>
        <a:p>
          <a:endParaRPr lang="ro-RO"/>
        </a:p>
      </dgm:t>
    </dgm:pt>
    <dgm:pt modelId="{BFB287BB-F73D-4382-8E57-93220D17F028}" type="pres">
      <dgm:prSet presAssocID="{6D6D55C9-25C5-4B99-8D76-AEC6BEDF7485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43BD80A7-A5C2-4C64-BE2D-905ED521B8D3}" type="pres">
      <dgm:prSet presAssocID="{05E1A5D5-540A-440F-9EF8-F66A88AFA78C}" presName="horFlow" presStyleCnt="0"/>
      <dgm:spPr/>
    </dgm:pt>
    <dgm:pt modelId="{5198A7D1-BF34-4FF8-94CF-97AA57D9701D}" type="pres">
      <dgm:prSet presAssocID="{05E1A5D5-540A-440F-9EF8-F66A88AFA78C}" presName="bigChev" presStyleLbl="node1" presStyleIdx="0" presStyleCnt="4" custScaleX="121084" custLinFactNeighborX="5509" custLinFactNeighborY="-19460"/>
      <dgm:spPr/>
    </dgm:pt>
    <dgm:pt modelId="{EB4014F9-3DE1-4308-84AE-0E1184A62E2B}" type="pres">
      <dgm:prSet presAssocID="{CCD8F834-50CA-4964-85C2-D21834E958A8}" presName="parTrans" presStyleCnt="0"/>
      <dgm:spPr/>
    </dgm:pt>
    <dgm:pt modelId="{D0A50208-C53A-414B-9A56-34986F941383}" type="pres">
      <dgm:prSet presAssocID="{F2B68EC8-66AC-4B38-BF71-C980E87BD023}" presName="node" presStyleLbl="alignAccFollowNode1" presStyleIdx="0" presStyleCnt="12" custScaleX="166940" custLinFactNeighborX="19011" custLinFactNeighborY="-10514">
        <dgm:presLayoutVars>
          <dgm:bulletEnabled val="1"/>
        </dgm:presLayoutVars>
      </dgm:prSet>
      <dgm:spPr/>
    </dgm:pt>
    <dgm:pt modelId="{ECBB4387-EBE5-4CD9-8A37-EAAD41CB083B}" type="pres">
      <dgm:prSet presAssocID="{147FA2D3-3774-445C-9B92-7809FB583DEB}" presName="sibTrans" presStyleCnt="0"/>
      <dgm:spPr/>
    </dgm:pt>
    <dgm:pt modelId="{94E03457-77FA-406D-A275-588B763D8458}" type="pres">
      <dgm:prSet presAssocID="{2F518099-9CDE-4B63-B00F-914986E6D174}" presName="node" presStyleLbl="alignAccFollowNode1" presStyleIdx="1" presStyleCnt="12" custScaleX="215224" custScaleY="131831" custLinFactNeighborX="35930" custLinFactNeighborY="-23446">
        <dgm:presLayoutVars>
          <dgm:bulletEnabled val="1"/>
        </dgm:presLayoutVars>
      </dgm:prSet>
      <dgm:spPr/>
    </dgm:pt>
    <dgm:pt modelId="{CB7A2814-BF12-4CDF-AA5F-1A46C1ECCBA1}" type="pres">
      <dgm:prSet presAssocID="{697DC3A3-9100-4F57-A2DB-340C6AF67201}" presName="sibTrans" presStyleCnt="0"/>
      <dgm:spPr/>
    </dgm:pt>
    <dgm:pt modelId="{C42B7635-C076-4609-AE28-EA7509BD0939}" type="pres">
      <dgm:prSet presAssocID="{3AED4B2D-D7A1-42E3-AD35-FEE4E3CDC8A4}" presName="node" presStyleLbl="alignAccFollowNode1" presStyleIdx="2" presStyleCnt="12" custScaleX="120782" custScaleY="144283" custLinFactNeighborX="60642" custLinFactNeighborY="-12211">
        <dgm:presLayoutVars>
          <dgm:bulletEnabled val="1"/>
        </dgm:presLayoutVars>
      </dgm:prSet>
      <dgm:spPr/>
    </dgm:pt>
    <dgm:pt modelId="{29E51C20-D45F-4CF1-B65C-C585E6E4A237}" type="pres">
      <dgm:prSet presAssocID="{05E1A5D5-540A-440F-9EF8-F66A88AFA78C}" presName="vSp" presStyleCnt="0"/>
      <dgm:spPr/>
    </dgm:pt>
    <dgm:pt modelId="{0A79BBDC-6750-4AEE-AEAB-A86D8828FE05}" type="pres">
      <dgm:prSet presAssocID="{3275DBE8-995F-4231-830E-841BB0F85FC7}" presName="horFlow" presStyleCnt="0"/>
      <dgm:spPr/>
    </dgm:pt>
    <dgm:pt modelId="{A9B41134-2281-413C-B79F-CDCEA101EC3D}" type="pres">
      <dgm:prSet presAssocID="{3275DBE8-995F-4231-830E-841BB0F85FC7}" presName="bigChev" presStyleLbl="node1" presStyleIdx="1" presStyleCnt="4" custScaleX="122577"/>
      <dgm:spPr/>
    </dgm:pt>
    <dgm:pt modelId="{EB88F9CB-57BE-4529-800A-1CAA8790C41E}" type="pres">
      <dgm:prSet presAssocID="{94B105BB-E035-4B40-8D98-6CC431F1848E}" presName="parTrans" presStyleCnt="0"/>
      <dgm:spPr/>
    </dgm:pt>
    <dgm:pt modelId="{671975ED-8F97-413C-8FC4-4C41E3994DE8}" type="pres">
      <dgm:prSet presAssocID="{FF1ED151-E468-486E-918F-D16A7169ED3B}" presName="node" presStyleLbl="alignAccFollowNode1" presStyleIdx="3" presStyleCnt="12" custScaleX="169833">
        <dgm:presLayoutVars>
          <dgm:bulletEnabled val="1"/>
        </dgm:presLayoutVars>
      </dgm:prSet>
      <dgm:spPr/>
    </dgm:pt>
    <dgm:pt modelId="{35A7136E-14B5-49FF-B8B1-6C0FB69B148C}" type="pres">
      <dgm:prSet presAssocID="{04C58C11-264D-4633-A9CA-09BE7FACEC08}" presName="sibTrans" presStyleCnt="0"/>
      <dgm:spPr/>
    </dgm:pt>
    <dgm:pt modelId="{85F7A545-A22D-4F18-9EA9-0541EF1F7CC1}" type="pres">
      <dgm:prSet presAssocID="{E178D5D8-80F5-448A-BD78-2CC272F0028E}" presName="node" presStyleLbl="alignAccFollowNode1" presStyleIdx="4" presStyleCnt="12" custScaleX="211485" custScaleY="126723">
        <dgm:presLayoutVars>
          <dgm:bulletEnabled val="1"/>
        </dgm:presLayoutVars>
      </dgm:prSet>
      <dgm:spPr/>
    </dgm:pt>
    <dgm:pt modelId="{E4347FAB-D0FA-4862-87C5-3E84D1938ED4}" type="pres">
      <dgm:prSet presAssocID="{8376AAD5-EA54-48E8-A47A-3FC73B7DA158}" presName="sibTrans" presStyleCnt="0"/>
      <dgm:spPr/>
    </dgm:pt>
    <dgm:pt modelId="{2296920B-C058-451A-8CE4-A9C55C4CDE45}" type="pres">
      <dgm:prSet presAssocID="{9289C27B-0833-4448-B69D-6A05D70CD70C}" presName="node" presStyleLbl="alignAccFollowNode1" presStyleIdx="5" presStyleCnt="12" custScaleX="126074" custScaleY="134901">
        <dgm:presLayoutVars>
          <dgm:bulletEnabled val="1"/>
        </dgm:presLayoutVars>
      </dgm:prSet>
      <dgm:spPr/>
    </dgm:pt>
    <dgm:pt modelId="{06BA8D33-45E7-4018-9F4A-DB924D310ADC}" type="pres">
      <dgm:prSet presAssocID="{3275DBE8-995F-4231-830E-841BB0F85FC7}" presName="vSp" presStyleCnt="0"/>
      <dgm:spPr/>
    </dgm:pt>
    <dgm:pt modelId="{659629A2-07B9-4B0F-826E-40CC8835EE91}" type="pres">
      <dgm:prSet presAssocID="{F3D69C83-0A7B-4F51-BCA7-D6D24DEE68AA}" presName="horFlow" presStyleCnt="0"/>
      <dgm:spPr/>
    </dgm:pt>
    <dgm:pt modelId="{06ED7D64-1729-452B-A742-EE443F25C87C}" type="pres">
      <dgm:prSet presAssocID="{F3D69C83-0A7B-4F51-BCA7-D6D24DEE68AA}" presName="bigChev" presStyleLbl="node1" presStyleIdx="2" presStyleCnt="4" custScaleX="125900" custLinFactNeighborX="12330" custLinFactNeighborY="9796"/>
      <dgm:spPr/>
    </dgm:pt>
    <dgm:pt modelId="{70F475E7-BCA0-4AA3-996C-DF828D02A3DA}" type="pres">
      <dgm:prSet presAssocID="{70AC36B7-6CF7-4914-82FC-9E06563FBAE3}" presName="parTrans" presStyleCnt="0"/>
      <dgm:spPr/>
    </dgm:pt>
    <dgm:pt modelId="{A99DD7E8-BFDC-4F07-8E94-D1315FD11087}" type="pres">
      <dgm:prSet presAssocID="{3BBD604A-0AB4-4FE4-B1FD-77E160EE8507}" presName="node" presStyleLbl="alignAccFollowNode1" presStyleIdx="6" presStyleCnt="12" custScaleX="173544" custLinFactNeighborX="14371" custLinFactNeighborY="8477">
        <dgm:presLayoutVars>
          <dgm:bulletEnabled val="1"/>
        </dgm:presLayoutVars>
      </dgm:prSet>
      <dgm:spPr/>
    </dgm:pt>
    <dgm:pt modelId="{5E78556D-32A1-487D-8ADE-494E0E7815ED}" type="pres">
      <dgm:prSet presAssocID="{DC1D8895-C07F-4ECA-9C32-B016AA193677}" presName="sibTrans" presStyleCnt="0"/>
      <dgm:spPr/>
    </dgm:pt>
    <dgm:pt modelId="{1251ACE8-1784-4529-9E29-274F59569288}" type="pres">
      <dgm:prSet presAssocID="{547D2B95-D7FA-4CB6-ADBE-A7EE15DCE60E}" presName="node" presStyleLbl="alignAccFollowNode1" presStyleIdx="7" presStyleCnt="12" custScaleX="199259" custScaleY="138646" custLinFactNeighborX="17497" custLinFactNeighborY="6018">
        <dgm:presLayoutVars>
          <dgm:bulletEnabled val="1"/>
        </dgm:presLayoutVars>
      </dgm:prSet>
      <dgm:spPr/>
    </dgm:pt>
    <dgm:pt modelId="{4E3E3493-CC05-4E50-A0A9-A8A005BFE8E2}" type="pres">
      <dgm:prSet presAssocID="{7EDA8ECE-5276-43BE-9787-2483A7FAB198}" presName="sibTrans" presStyleCnt="0"/>
      <dgm:spPr/>
    </dgm:pt>
    <dgm:pt modelId="{1FE3665A-BA7B-4939-9104-E1F4E94130D5}" type="pres">
      <dgm:prSet presAssocID="{F1B89012-0416-45DC-9CC4-91024B31D6C2}" presName="node" presStyleLbl="alignAccFollowNode1" presStyleIdx="8" presStyleCnt="12" custScaleX="135600" custScaleY="136551" custLinFactNeighborX="11939" custLinFactNeighborY="7224">
        <dgm:presLayoutVars>
          <dgm:bulletEnabled val="1"/>
        </dgm:presLayoutVars>
      </dgm:prSet>
      <dgm:spPr/>
    </dgm:pt>
    <dgm:pt modelId="{C97881FF-EDF6-4BC6-A78F-95A7946D63DF}" type="pres">
      <dgm:prSet presAssocID="{F3D69C83-0A7B-4F51-BCA7-D6D24DEE68AA}" presName="vSp" presStyleCnt="0"/>
      <dgm:spPr/>
    </dgm:pt>
    <dgm:pt modelId="{67A1EEB0-E9E4-4079-B9CD-6240030F7430}" type="pres">
      <dgm:prSet presAssocID="{7D8A3828-6440-4DC1-BF5F-150A21E9C94D}" presName="horFlow" presStyleCnt="0"/>
      <dgm:spPr/>
    </dgm:pt>
    <dgm:pt modelId="{19D873CF-E36F-4E20-835D-10FE1480E163}" type="pres">
      <dgm:prSet presAssocID="{7D8A3828-6440-4DC1-BF5F-150A21E9C94D}" presName="bigChev" presStyleLbl="node1" presStyleIdx="3" presStyleCnt="4" custScaleX="125437" custLinFactNeighborX="32122" custLinFactNeighborY="1767"/>
      <dgm:spPr/>
    </dgm:pt>
    <dgm:pt modelId="{785BF61B-3734-4A7E-9218-22734C6F2B62}" type="pres">
      <dgm:prSet presAssocID="{3AAB4D04-ED1B-4FE1-B8F0-E24FC7A2429B}" presName="parTrans" presStyleCnt="0"/>
      <dgm:spPr/>
    </dgm:pt>
    <dgm:pt modelId="{94BC2BCA-5090-403D-8E12-1332F5D65085}" type="pres">
      <dgm:prSet presAssocID="{F1954F4B-9AD6-4D1F-8A1D-29C67073FB7A}" presName="node" presStyleLbl="alignAccFollowNode1" presStyleIdx="9" presStyleCnt="12" custScaleX="178455" custLinFactNeighborX="64525" custLinFactNeighborY="5687">
        <dgm:presLayoutVars>
          <dgm:bulletEnabled val="1"/>
        </dgm:presLayoutVars>
      </dgm:prSet>
      <dgm:spPr/>
    </dgm:pt>
    <dgm:pt modelId="{F2785F10-30C8-4CAE-A713-B91E533DD4CC}" type="pres">
      <dgm:prSet presAssocID="{185E9523-1682-4590-9C08-5D16C8716955}" presName="sibTrans" presStyleCnt="0"/>
      <dgm:spPr/>
    </dgm:pt>
    <dgm:pt modelId="{3EA3AC6F-C460-46E8-817E-E6E54E8740F5}" type="pres">
      <dgm:prSet presAssocID="{BD33B1B3-09A0-4D14-A819-9A917FFDEEC9}" presName="node" presStyleLbl="alignAccFollowNode1" presStyleIdx="10" presStyleCnt="12" custScaleX="200940" custScaleY="153132" custLinFactNeighborX="17185" custLinFactNeighborY="45958">
        <dgm:presLayoutVars>
          <dgm:bulletEnabled val="1"/>
        </dgm:presLayoutVars>
      </dgm:prSet>
      <dgm:spPr/>
    </dgm:pt>
    <dgm:pt modelId="{8F0B7497-D149-409A-A6A2-1868DE75B339}" type="pres">
      <dgm:prSet presAssocID="{EEF0389D-F761-42BF-A21D-44F6C9C7CB68}" presName="sibTrans" presStyleCnt="0"/>
      <dgm:spPr/>
    </dgm:pt>
    <dgm:pt modelId="{9526EAD5-3619-40EE-AE3F-6863431DBD84}" type="pres">
      <dgm:prSet presAssocID="{DAD7AF41-8030-47CC-AF6A-1D6834C78673}" presName="node" presStyleLbl="alignAccFollowNode1" presStyleIdx="11" presStyleCnt="12" custScaleX="127277" custScaleY="147943" custLinFactNeighborX="35674" custLinFactNeighborY="11792">
        <dgm:presLayoutVars>
          <dgm:bulletEnabled val="1"/>
        </dgm:presLayoutVars>
      </dgm:prSet>
      <dgm:spPr/>
    </dgm:pt>
  </dgm:ptLst>
  <dgm:cxnLst>
    <dgm:cxn modelId="{A8656B16-8D1F-464A-8453-88ABBAD16AA7}" type="presOf" srcId="{547D2B95-D7FA-4CB6-ADBE-A7EE15DCE60E}" destId="{1251ACE8-1784-4529-9E29-274F59569288}" srcOrd="0" destOrd="0" presId="urn:microsoft.com/office/officeart/2005/8/layout/lProcess3"/>
    <dgm:cxn modelId="{B633E825-151F-4A8A-9206-787F97974438}" type="presOf" srcId="{F1B89012-0416-45DC-9CC4-91024B31D6C2}" destId="{1FE3665A-BA7B-4939-9104-E1F4E94130D5}" srcOrd="0" destOrd="0" presId="urn:microsoft.com/office/officeart/2005/8/layout/lProcess3"/>
    <dgm:cxn modelId="{7C04C328-61CC-4F5E-8DF1-37D6BA130C00}" srcId="{6D6D55C9-25C5-4B99-8D76-AEC6BEDF7485}" destId="{F3D69C83-0A7B-4F51-BCA7-D6D24DEE68AA}" srcOrd="2" destOrd="0" parTransId="{6D58DFC4-D713-444D-8A17-64C93CEB7165}" sibTransId="{A6CC3198-40F9-4CC6-A1C0-69F6A60964FD}"/>
    <dgm:cxn modelId="{BFF5AE35-0BAB-4C73-B843-C35235C1390B}" srcId="{3275DBE8-995F-4231-830E-841BB0F85FC7}" destId="{FF1ED151-E468-486E-918F-D16A7169ED3B}" srcOrd="0" destOrd="0" parTransId="{94B105BB-E035-4B40-8D98-6CC431F1848E}" sibTransId="{04C58C11-264D-4633-A9CA-09BE7FACEC08}"/>
    <dgm:cxn modelId="{3F6C615F-FF25-447C-BB20-6C54E6D24780}" type="presOf" srcId="{3BBD604A-0AB4-4FE4-B1FD-77E160EE8507}" destId="{A99DD7E8-BFDC-4F07-8E94-D1315FD11087}" srcOrd="0" destOrd="0" presId="urn:microsoft.com/office/officeart/2005/8/layout/lProcess3"/>
    <dgm:cxn modelId="{AEBB9043-B646-4F0B-B49A-B808B06AC5D6}" srcId="{7D8A3828-6440-4DC1-BF5F-150A21E9C94D}" destId="{DAD7AF41-8030-47CC-AF6A-1D6834C78673}" srcOrd="2" destOrd="0" parTransId="{096281A7-1567-4B2E-B250-67A2A52260CC}" sibTransId="{2C0C157F-90B8-4378-A6FB-B88981C53E6D}"/>
    <dgm:cxn modelId="{49298864-0FDB-4798-A0AD-6B59C67BE937}" type="presOf" srcId="{DAD7AF41-8030-47CC-AF6A-1D6834C78673}" destId="{9526EAD5-3619-40EE-AE3F-6863431DBD84}" srcOrd="0" destOrd="0" presId="urn:microsoft.com/office/officeart/2005/8/layout/lProcess3"/>
    <dgm:cxn modelId="{BD833745-9015-40FE-948C-34C34650A100}" type="presOf" srcId="{F1954F4B-9AD6-4D1F-8A1D-29C67073FB7A}" destId="{94BC2BCA-5090-403D-8E12-1332F5D65085}" srcOrd="0" destOrd="0" presId="urn:microsoft.com/office/officeart/2005/8/layout/lProcess3"/>
    <dgm:cxn modelId="{F1C4304B-A3B2-4F05-81A1-1300C5C0131D}" srcId="{3275DBE8-995F-4231-830E-841BB0F85FC7}" destId="{E178D5D8-80F5-448A-BD78-2CC272F0028E}" srcOrd="1" destOrd="0" parTransId="{21EE33FB-BD5F-4FE1-A572-8FBEEEFF51C9}" sibTransId="{8376AAD5-EA54-48E8-A47A-3FC73B7DA158}"/>
    <dgm:cxn modelId="{A3CD9751-321E-4128-9808-8DA98D8CB855}" type="presOf" srcId="{3275DBE8-995F-4231-830E-841BB0F85FC7}" destId="{A9B41134-2281-413C-B79F-CDCEA101EC3D}" srcOrd="0" destOrd="0" presId="urn:microsoft.com/office/officeart/2005/8/layout/lProcess3"/>
    <dgm:cxn modelId="{B3E4A971-A07C-4326-BB97-F4465290EBDD}" type="presOf" srcId="{F2B68EC8-66AC-4B38-BF71-C980E87BD023}" destId="{D0A50208-C53A-414B-9A56-34986F941383}" srcOrd="0" destOrd="0" presId="urn:microsoft.com/office/officeart/2005/8/layout/lProcess3"/>
    <dgm:cxn modelId="{8069F871-9616-4C7C-B9EA-6D47BC41C1CF}" type="presOf" srcId="{BD33B1B3-09A0-4D14-A819-9A917FFDEEC9}" destId="{3EA3AC6F-C460-46E8-817E-E6E54E8740F5}" srcOrd="0" destOrd="0" presId="urn:microsoft.com/office/officeart/2005/8/layout/lProcess3"/>
    <dgm:cxn modelId="{2A002773-8DF3-48A1-B609-34D7E2E879E6}" srcId="{F3D69C83-0A7B-4F51-BCA7-D6D24DEE68AA}" destId="{F1B89012-0416-45DC-9CC4-91024B31D6C2}" srcOrd="2" destOrd="0" parTransId="{09EA541C-3587-4F6C-98AC-97CA5F2CB908}" sibTransId="{86C45683-B04F-4300-992E-637F9FBA01F0}"/>
    <dgm:cxn modelId="{4AB52E53-CFC0-49FF-B6E0-C6262B791156}" type="presOf" srcId="{2F518099-9CDE-4B63-B00F-914986E6D174}" destId="{94E03457-77FA-406D-A275-588B763D8458}" srcOrd="0" destOrd="0" presId="urn:microsoft.com/office/officeart/2005/8/layout/lProcess3"/>
    <dgm:cxn modelId="{94154157-B8C7-4B27-B8F6-0AB2BB5732AE}" type="presOf" srcId="{05E1A5D5-540A-440F-9EF8-F66A88AFA78C}" destId="{5198A7D1-BF34-4FF8-94CF-97AA57D9701D}" srcOrd="0" destOrd="0" presId="urn:microsoft.com/office/officeart/2005/8/layout/lProcess3"/>
    <dgm:cxn modelId="{742ADE77-D585-4554-9EB5-6A3D107BF3EA}" srcId="{05E1A5D5-540A-440F-9EF8-F66A88AFA78C}" destId="{2F518099-9CDE-4B63-B00F-914986E6D174}" srcOrd="1" destOrd="0" parTransId="{2FB50C60-78A0-4A31-9194-E33B310EFB1F}" sibTransId="{697DC3A3-9100-4F57-A2DB-340C6AF67201}"/>
    <dgm:cxn modelId="{69FFE477-2629-4221-8647-1206C5416869}" srcId="{6D6D55C9-25C5-4B99-8D76-AEC6BEDF7485}" destId="{05E1A5D5-540A-440F-9EF8-F66A88AFA78C}" srcOrd="0" destOrd="0" parTransId="{CF8A3693-9319-4DF2-AC3F-2E5C55992B10}" sibTransId="{D6EC0FE3-71B7-4C32-8A77-81374B9F5342}"/>
    <dgm:cxn modelId="{D12B3359-21C5-4768-8853-E851257D1E54}" srcId="{F3D69C83-0A7B-4F51-BCA7-D6D24DEE68AA}" destId="{547D2B95-D7FA-4CB6-ADBE-A7EE15DCE60E}" srcOrd="1" destOrd="0" parTransId="{F9AC7646-35F7-484B-80E5-CD5E72C9067D}" sibTransId="{7EDA8ECE-5276-43BE-9787-2483A7FAB198}"/>
    <dgm:cxn modelId="{A73B2B7A-DA23-4472-A3D2-5E3C7118E7ED}" srcId="{6D6D55C9-25C5-4B99-8D76-AEC6BEDF7485}" destId="{7D8A3828-6440-4DC1-BF5F-150A21E9C94D}" srcOrd="3" destOrd="0" parTransId="{5105988D-74D5-4E57-A7D0-2F97756F6230}" sibTransId="{C4E2FB5E-08DC-4D72-9CA0-0916DC0C8CF1}"/>
    <dgm:cxn modelId="{CC5E198B-FB55-4231-A481-B2B8A46A343E}" srcId="{7D8A3828-6440-4DC1-BF5F-150A21E9C94D}" destId="{BD33B1B3-09A0-4D14-A819-9A917FFDEEC9}" srcOrd="1" destOrd="0" parTransId="{75C2330E-E5A4-4ABF-9388-3F488F44A69A}" sibTransId="{EEF0389D-F761-42BF-A21D-44F6C9C7CB68}"/>
    <dgm:cxn modelId="{35BD6F8D-952C-4A34-937E-9F3C9661CEBA}" type="presOf" srcId="{F3D69C83-0A7B-4F51-BCA7-D6D24DEE68AA}" destId="{06ED7D64-1729-452B-A742-EE443F25C87C}" srcOrd="0" destOrd="0" presId="urn:microsoft.com/office/officeart/2005/8/layout/lProcess3"/>
    <dgm:cxn modelId="{87EFFE90-50E6-41B2-8FDE-ED7D73F162CD}" srcId="{3275DBE8-995F-4231-830E-841BB0F85FC7}" destId="{9289C27B-0833-4448-B69D-6A05D70CD70C}" srcOrd="2" destOrd="0" parTransId="{F3642640-8694-45B7-922C-4DD976E55DE3}" sibTransId="{389B8C5C-76D6-41B9-A0E7-86E6C4704940}"/>
    <dgm:cxn modelId="{C81A59C0-EAF8-464E-BF05-C9B8760B215A}" type="presOf" srcId="{E178D5D8-80F5-448A-BD78-2CC272F0028E}" destId="{85F7A545-A22D-4F18-9EA9-0541EF1F7CC1}" srcOrd="0" destOrd="0" presId="urn:microsoft.com/office/officeart/2005/8/layout/lProcess3"/>
    <dgm:cxn modelId="{760FFCCD-FA4D-4571-9C19-8C6F446AADE9}" srcId="{05E1A5D5-540A-440F-9EF8-F66A88AFA78C}" destId="{F2B68EC8-66AC-4B38-BF71-C980E87BD023}" srcOrd="0" destOrd="0" parTransId="{CCD8F834-50CA-4964-85C2-D21834E958A8}" sibTransId="{147FA2D3-3774-445C-9B92-7809FB583DEB}"/>
    <dgm:cxn modelId="{F47853CF-CB86-422C-8347-7427808EA4CB}" type="presOf" srcId="{3AED4B2D-D7A1-42E3-AD35-FEE4E3CDC8A4}" destId="{C42B7635-C076-4609-AE28-EA7509BD0939}" srcOrd="0" destOrd="0" presId="urn:microsoft.com/office/officeart/2005/8/layout/lProcess3"/>
    <dgm:cxn modelId="{394D5FD1-BD36-459B-8B56-D14CF89A3406}" srcId="{6D6D55C9-25C5-4B99-8D76-AEC6BEDF7485}" destId="{3275DBE8-995F-4231-830E-841BB0F85FC7}" srcOrd="1" destOrd="0" parTransId="{68D9BCE6-4523-4A04-8665-C94A5DF41431}" sibTransId="{83D2974F-9176-4C5D-B693-C0BD71C0134B}"/>
    <dgm:cxn modelId="{C95811D2-BB06-4206-BF9A-80E0C390D210}" srcId="{05E1A5D5-540A-440F-9EF8-F66A88AFA78C}" destId="{3AED4B2D-D7A1-42E3-AD35-FEE4E3CDC8A4}" srcOrd="2" destOrd="0" parTransId="{37A49AF2-3A00-4073-B14D-5E9ECC014FCF}" sibTransId="{1EF6912A-AEB6-49FC-97CC-FAE0DADB9CE2}"/>
    <dgm:cxn modelId="{9C8B76D7-685C-4955-A510-43FC30E4F75C}" srcId="{F3D69C83-0A7B-4F51-BCA7-D6D24DEE68AA}" destId="{3BBD604A-0AB4-4FE4-B1FD-77E160EE8507}" srcOrd="0" destOrd="0" parTransId="{70AC36B7-6CF7-4914-82FC-9E06563FBAE3}" sibTransId="{DC1D8895-C07F-4ECA-9C32-B016AA193677}"/>
    <dgm:cxn modelId="{A6E9E4E9-A04C-416D-B3E7-4B69FF5C220A}" srcId="{7D8A3828-6440-4DC1-BF5F-150A21E9C94D}" destId="{F1954F4B-9AD6-4D1F-8A1D-29C67073FB7A}" srcOrd="0" destOrd="0" parTransId="{3AAB4D04-ED1B-4FE1-B8F0-E24FC7A2429B}" sibTransId="{185E9523-1682-4590-9C08-5D16C8716955}"/>
    <dgm:cxn modelId="{5DE015EF-1E35-4993-BC07-A652145BAAB9}" type="presOf" srcId="{FF1ED151-E468-486E-918F-D16A7169ED3B}" destId="{671975ED-8F97-413C-8FC4-4C41E3994DE8}" srcOrd="0" destOrd="0" presId="urn:microsoft.com/office/officeart/2005/8/layout/lProcess3"/>
    <dgm:cxn modelId="{B64C7CF0-A2DB-4853-8D5C-145D8B22B185}" type="presOf" srcId="{6D6D55C9-25C5-4B99-8D76-AEC6BEDF7485}" destId="{BFB287BB-F73D-4382-8E57-93220D17F028}" srcOrd="0" destOrd="0" presId="urn:microsoft.com/office/officeart/2005/8/layout/lProcess3"/>
    <dgm:cxn modelId="{FFB1DBFA-DC2D-451A-AA4A-5A7363A0EEC8}" type="presOf" srcId="{7D8A3828-6440-4DC1-BF5F-150A21E9C94D}" destId="{19D873CF-E36F-4E20-835D-10FE1480E163}" srcOrd="0" destOrd="0" presId="urn:microsoft.com/office/officeart/2005/8/layout/lProcess3"/>
    <dgm:cxn modelId="{493822FC-78C4-4F2E-AF96-DA346ED4D74D}" type="presOf" srcId="{9289C27B-0833-4448-B69D-6A05D70CD70C}" destId="{2296920B-C058-451A-8CE4-A9C55C4CDE45}" srcOrd="0" destOrd="0" presId="urn:microsoft.com/office/officeart/2005/8/layout/lProcess3"/>
    <dgm:cxn modelId="{B8544F8A-2E25-4FF0-A2C6-5D613E86CDC9}" type="presParOf" srcId="{BFB287BB-F73D-4382-8E57-93220D17F028}" destId="{43BD80A7-A5C2-4C64-BE2D-905ED521B8D3}" srcOrd="0" destOrd="0" presId="urn:microsoft.com/office/officeart/2005/8/layout/lProcess3"/>
    <dgm:cxn modelId="{C5C60A19-8339-4D2A-9F56-B9939812EDAF}" type="presParOf" srcId="{43BD80A7-A5C2-4C64-BE2D-905ED521B8D3}" destId="{5198A7D1-BF34-4FF8-94CF-97AA57D9701D}" srcOrd="0" destOrd="0" presId="urn:microsoft.com/office/officeart/2005/8/layout/lProcess3"/>
    <dgm:cxn modelId="{737CF012-2F3E-4124-9EA4-B0B643C0A8A6}" type="presParOf" srcId="{43BD80A7-A5C2-4C64-BE2D-905ED521B8D3}" destId="{EB4014F9-3DE1-4308-84AE-0E1184A62E2B}" srcOrd="1" destOrd="0" presId="urn:microsoft.com/office/officeart/2005/8/layout/lProcess3"/>
    <dgm:cxn modelId="{5B47E43F-1482-482B-BEEE-EFE1AD2414EE}" type="presParOf" srcId="{43BD80A7-A5C2-4C64-BE2D-905ED521B8D3}" destId="{D0A50208-C53A-414B-9A56-34986F941383}" srcOrd="2" destOrd="0" presId="urn:microsoft.com/office/officeart/2005/8/layout/lProcess3"/>
    <dgm:cxn modelId="{0D99124E-0DED-4122-916B-07FAB472D06B}" type="presParOf" srcId="{43BD80A7-A5C2-4C64-BE2D-905ED521B8D3}" destId="{ECBB4387-EBE5-4CD9-8A37-EAAD41CB083B}" srcOrd="3" destOrd="0" presId="urn:microsoft.com/office/officeart/2005/8/layout/lProcess3"/>
    <dgm:cxn modelId="{00975211-34F6-44AD-BDF2-3B5B289D5D7D}" type="presParOf" srcId="{43BD80A7-A5C2-4C64-BE2D-905ED521B8D3}" destId="{94E03457-77FA-406D-A275-588B763D8458}" srcOrd="4" destOrd="0" presId="urn:microsoft.com/office/officeart/2005/8/layout/lProcess3"/>
    <dgm:cxn modelId="{22F218D4-745B-4341-91BC-BC35C518622D}" type="presParOf" srcId="{43BD80A7-A5C2-4C64-BE2D-905ED521B8D3}" destId="{CB7A2814-BF12-4CDF-AA5F-1A46C1ECCBA1}" srcOrd="5" destOrd="0" presId="urn:microsoft.com/office/officeart/2005/8/layout/lProcess3"/>
    <dgm:cxn modelId="{B1A95187-B8B6-48E0-A6C6-53061C16CDF6}" type="presParOf" srcId="{43BD80A7-A5C2-4C64-BE2D-905ED521B8D3}" destId="{C42B7635-C076-4609-AE28-EA7509BD0939}" srcOrd="6" destOrd="0" presId="urn:microsoft.com/office/officeart/2005/8/layout/lProcess3"/>
    <dgm:cxn modelId="{476CACFD-A96A-4D98-92E3-0E09A3890495}" type="presParOf" srcId="{BFB287BB-F73D-4382-8E57-93220D17F028}" destId="{29E51C20-D45F-4CF1-B65C-C585E6E4A237}" srcOrd="1" destOrd="0" presId="urn:microsoft.com/office/officeart/2005/8/layout/lProcess3"/>
    <dgm:cxn modelId="{9DD9DD69-DDFF-4EAF-808C-21CA5B61C41C}" type="presParOf" srcId="{BFB287BB-F73D-4382-8E57-93220D17F028}" destId="{0A79BBDC-6750-4AEE-AEAB-A86D8828FE05}" srcOrd="2" destOrd="0" presId="urn:microsoft.com/office/officeart/2005/8/layout/lProcess3"/>
    <dgm:cxn modelId="{D4324676-DE7B-4B25-8116-60DCCC42B91A}" type="presParOf" srcId="{0A79BBDC-6750-4AEE-AEAB-A86D8828FE05}" destId="{A9B41134-2281-413C-B79F-CDCEA101EC3D}" srcOrd="0" destOrd="0" presId="urn:microsoft.com/office/officeart/2005/8/layout/lProcess3"/>
    <dgm:cxn modelId="{BD805E40-8AAB-4EAF-B9BB-0EA5FC4C8C2E}" type="presParOf" srcId="{0A79BBDC-6750-4AEE-AEAB-A86D8828FE05}" destId="{EB88F9CB-57BE-4529-800A-1CAA8790C41E}" srcOrd="1" destOrd="0" presId="urn:microsoft.com/office/officeart/2005/8/layout/lProcess3"/>
    <dgm:cxn modelId="{213A4765-DE3A-4A66-A27F-EF9269D200F6}" type="presParOf" srcId="{0A79BBDC-6750-4AEE-AEAB-A86D8828FE05}" destId="{671975ED-8F97-413C-8FC4-4C41E3994DE8}" srcOrd="2" destOrd="0" presId="urn:microsoft.com/office/officeart/2005/8/layout/lProcess3"/>
    <dgm:cxn modelId="{C9AEF352-6CA7-4E8F-8F42-63398271CFBE}" type="presParOf" srcId="{0A79BBDC-6750-4AEE-AEAB-A86D8828FE05}" destId="{35A7136E-14B5-49FF-B8B1-6C0FB69B148C}" srcOrd="3" destOrd="0" presId="urn:microsoft.com/office/officeart/2005/8/layout/lProcess3"/>
    <dgm:cxn modelId="{36AB9F3C-90F8-48AB-A945-49B7EE78C8CE}" type="presParOf" srcId="{0A79BBDC-6750-4AEE-AEAB-A86D8828FE05}" destId="{85F7A545-A22D-4F18-9EA9-0541EF1F7CC1}" srcOrd="4" destOrd="0" presId="urn:microsoft.com/office/officeart/2005/8/layout/lProcess3"/>
    <dgm:cxn modelId="{BAE53CA2-E977-4A24-B30C-C3D3278344F9}" type="presParOf" srcId="{0A79BBDC-6750-4AEE-AEAB-A86D8828FE05}" destId="{E4347FAB-D0FA-4862-87C5-3E84D1938ED4}" srcOrd="5" destOrd="0" presId="urn:microsoft.com/office/officeart/2005/8/layout/lProcess3"/>
    <dgm:cxn modelId="{A89CDEAC-2774-465E-AAFF-929EF4CBAACF}" type="presParOf" srcId="{0A79BBDC-6750-4AEE-AEAB-A86D8828FE05}" destId="{2296920B-C058-451A-8CE4-A9C55C4CDE45}" srcOrd="6" destOrd="0" presId="urn:microsoft.com/office/officeart/2005/8/layout/lProcess3"/>
    <dgm:cxn modelId="{45E796BD-971D-45DC-8449-2D656CF7F946}" type="presParOf" srcId="{BFB287BB-F73D-4382-8E57-93220D17F028}" destId="{06BA8D33-45E7-4018-9F4A-DB924D310ADC}" srcOrd="3" destOrd="0" presId="urn:microsoft.com/office/officeart/2005/8/layout/lProcess3"/>
    <dgm:cxn modelId="{29DA6D1B-0ABA-49CC-8D32-F57093104415}" type="presParOf" srcId="{BFB287BB-F73D-4382-8E57-93220D17F028}" destId="{659629A2-07B9-4B0F-826E-40CC8835EE91}" srcOrd="4" destOrd="0" presId="urn:microsoft.com/office/officeart/2005/8/layout/lProcess3"/>
    <dgm:cxn modelId="{E3219853-1387-4713-B58D-D62B87B9F6C6}" type="presParOf" srcId="{659629A2-07B9-4B0F-826E-40CC8835EE91}" destId="{06ED7D64-1729-452B-A742-EE443F25C87C}" srcOrd="0" destOrd="0" presId="urn:microsoft.com/office/officeart/2005/8/layout/lProcess3"/>
    <dgm:cxn modelId="{5F987E67-AA94-4D08-8C0C-C156D0B0E219}" type="presParOf" srcId="{659629A2-07B9-4B0F-826E-40CC8835EE91}" destId="{70F475E7-BCA0-4AA3-996C-DF828D02A3DA}" srcOrd="1" destOrd="0" presId="urn:microsoft.com/office/officeart/2005/8/layout/lProcess3"/>
    <dgm:cxn modelId="{CFA8C247-6695-44B7-ADE5-1A8562F5EAA7}" type="presParOf" srcId="{659629A2-07B9-4B0F-826E-40CC8835EE91}" destId="{A99DD7E8-BFDC-4F07-8E94-D1315FD11087}" srcOrd="2" destOrd="0" presId="urn:microsoft.com/office/officeart/2005/8/layout/lProcess3"/>
    <dgm:cxn modelId="{D8A7D21A-D5D3-4558-B6B3-5F62E3CBD91A}" type="presParOf" srcId="{659629A2-07B9-4B0F-826E-40CC8835EE91}" destId="{5E78556D-32A1-487D-8ADE-494E0E7815ED}" srcOrd="3" destOrd="0" presId="urn:microsoft.com/office/officeart/2005/8/layout/lProcess3"/>
    <dgm:cxn modelId="{C4E1B842-C695-4547-8791-6B382ED3A0E5}" type="presParOf" srcId="{659629A2-07B9-4B0F-826E-40CC8835EE91}" destId="{1251ACE8-1784-4529-9E29-274F59569288}" srcOrd="4" destOrd="0" presId="urn:microsoft.com/office/officeart/2005/8/layout/lProcess3"/>
    <dgm:cxn modelId="{C0E400B6-01F7-48B4-9EE0-912FDBF5F9FA}" type="presParOf" srcId="{659629A2-07B9-4B0F-826E-40CC8835EE91}" destId="{4E3E3493-CC05-4E50-A0A9-A8A005BFE8E2}" srcOrd="5" destOrd="0" presId="urn:microsoft.com/office/officeart/2005/8/layout/lProcess3"/>
    <dgm:cxn modelId="{E47935EA-8A27-4E54-98B1-332EE2D8B93E}" type="presParOf" srcId="{659629A2-07B9-4B0F-826E-40CC8835EE91}" destId="{1FE3665A-BA7B-4939-9104-E1F4E94130D5}" srcOrd="6" destOrd="0" presId="urn:microsoft.com/office/officeart/2005/8/layout/lProcess3"/>
    <dgm:cxn modelId="{1C213E28-14EA-483F-B7B5-F4D71DD16303}" type="presParOf" srcId="{BFB287BB-F73D-4382-8E57-93220D17F028}" destId="{C97881FF-EDF6-4BC6-A78F-95A7946D63DF}" srcOrd="5" destOrd="0" presId="urn:microsoft.com/office/officeart/2005/8/layout/lProcess3"/>
    <dgm:cxn modelId="{DDB313B7-5292-43B2-83A1-4742C8032FFA}" type="presParOf" srcId="{BFB287BB-F73D-4382-8E57-93220D17F028}" destId="{67A1EEB0-E9E4-4079-B9CD-6240030F7430}" srcOrd="6" destOrd="0" presId="urn:microsoft.com/office/officeart/2005/8/layout/lProcess3"/>
    <dgm:cxn modelId="{F15E588A-8770-4ED9-8447-AEEF6808FCEB}" type="presParOf" srcId="{67A1EEB0-E9E4-4079-B9CD-6240030F7430}" destId="{19D873CF-E36F-4E20-835D-10FE1480E163}" srcOrd="0" destOrd="0" presId="urn:microsoft.com/office/officeart/2005/8/layout/lProcess3"/>
    <dgm:cxn modelId="{FF4100F4-2BCA-4289-B23A-36E267FA3A65}" type="presParOf" srcId="{67A1EEB0-E9E4-4079-B9CD-6240030F7430}" destId="{785BF61B-3734-4A7E-9218-22734C6F2B62}" srcOrd="1" destOrd="0" presId="urn:microsoft.com/office/officeart/2005/8/layout/lProcess3"/>
    <dgm:cxn modelId="{8FBF6AF9-6EF3-4736-93F3-60F804E04E6A}" type="presParOf" srcId="{67A1EEB0-E9E4-4079-B9CD-6240030F7430}" destId="{94BC2BCA-5090-403D-8E12-1332F5D65085}" srcOrd="2" destOrd="0" presId="urn:microsoft.com/office/officeart/2005/8/layout/lProcess3"/>
    <dgm:cxn modelId="{C344F089-21C4-4372-9F86-7CB840AD921E}" type="presParOf" srcId="{67A1EEB0-E9E4-4079-B9CD-6240030F7430}" destId="{F2785F10-30C8-4CAE-A713-B91E533DD4CC}" srcOrd="3" destOrd="0" presId="urn:microsoft.com/office/officeart/2005/8/layout/lProcess3"/>
    <dgm:cxn modelId="{F16DE195-8F73-4DFE-83D8-D56F30A93CF2}" type="presParOf" srcId="{67A1EEB0-E9E4-4079-B9CD-6240030F7430}" destId="{3EA3AC6F-C460-46E8-817E-E6E54E8740F5}" srcOrd="4" destOrd="0" presId="urn:microsoft.com/office/officeart/2005/8/layout/lProcess3"/>
    <dgm:cxn modelId="{90BF5EF6-C921-45F1-9F46-E8826307DE37}" type="presParOf" srcId="{67A1EEB0-E9E4-4079-B9CD-6240030F7430}" destId="{8F0B7497-D149-409A-A6A2-1868DE75B339}" srcOrd="5" destOrd="0" presId="urn:microsoft.com/office/officeart/2005/8/layout/lProcess3"/>
    <dgm:cxn modelId="{6A5545E6-AE87-4B85-B559-5908F6C4EA1D}" type="presParOf" srcId="{67A1EEB0-E9E4-4079-B9CD-6240030F7430}" destId="{9526EAD5-3619-40EE-AE3F-6863431DBD84}" srcOrd="6" destOrd="0" presId="urn:microsoft.com/office/officeart/2005/8/layout/lProcess3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071804-8979-4058-896B-636AE2AC4DFD}">
      <dsp:nvSpPr>
        <dsp:cNvPr id="0" name=""/>
        <dsp:cNvSpPr/>
      </dsp:nvSpPr>
      <dsp:spPr>
        <a:xfrm>
          <a:off x="7604" y="320837"/>
          <a:ext cx="1818184" cy="816695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350EE9-B67E-4046-968F-556A895FC3DD}">
      <dsp:nvSpPr>
        <dsp:cNvPr id="0" name=""/>
        <dsp:cNvSpPr/>
      </dsp:nvSpPr>
      <dsp:spPr>
        <a:xfrm>
          <a:off x="423012" y="525011"/>
          <a:ext cx="1786668" cy="8166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PETAS</a:t>
          </a:r>
        </a:p>
      </dsp:txBody>
      <dsp:txXfrm>
        <a:off x="446932" y="548931"/>
        <a:ext cx="1738828" cy="768855"/>
      </dsp:txXfrm>
    </dsp:sp>
    <dsp:sp modelId="{24210DCB-7922-459A-8106-E89C43C24A48}">
      <dsp:nvSpPr>
        <dsp:cNvPr id="0" name=""/>
        <dsp:cNvSpPr/>
      </dsp:nvSpPr>
      <dsp:spPr>
        <a:xfrm>
          <a:off x="2275505" y="320837"/>
          <a:ext cx="2115791" cy="816695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BB1881-C58B-4C34-B0A8-BD1CD3C3B7FD}">
      <dsp:nvSpPr>
        <dsp:cNvPr id="0" name=""/>
        <dsp:cNvSpPr/>
      </dsp:nvSpPr>
      <dsp:spPr>
        <a:xfrm>
          <a:off x="2839716" y="525011"/>
          <a:ext cx="1786668" cy="8166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o-RO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Reforma educației (BM)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o-RO" sz="1100" kern="1200" dirty="0"/>
        </a:p>
      </dsp:txBody>
      <dsp:txXfrm>
        <a:off x="2863636" y="548931"/>
        <a:ext cx="1738828" cy="768855"/>
      </dsp:txXfrm>
    </dsp:sp>
    <dsp:sp modelId="{8B838BC9-9E4E-46E9-964F-D5DF39D5EEAE}">
      <dsp:nvSpPr>
        <dsp:cNvPr id="0" name=""/>
        <dsp:cNvSpPr/>
      </dsp:nvSpPr>
      <dsp:spPr>
        <a:xfrm>
          <a:off x="4692210" y="320837"/>
          <a:ext cx="1779529" cy="816695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BC546F-DACB-4FB0-AB95-F96255673C6A}">
      <dsp:nvSpPr>
        <dsp:cNvPr id="0" name=""/>
        <dsp:cNvSpPr/>
      </dsp:nvSpPr>
      <dsp:spPr>
        <a:xfrm>
          <a:off x="5088289" y="525011"/>
          <a:ext cx="1786668" cy="8166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o-RO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PRET și PETI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o-RO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+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o-RO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RFÎDTC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o-RO" sz="1200" kern="1200" dirty="0"/>
        </a:p>
      </dsp:txBody>
      <dsp:txXfrm>
        <a:off x="5112209" y="548931"/>
        <a:ext cx="1738828" cy="768855"/>
      </dsp:txXfrm>
    </dsp:sp>
    <dsp:sp modelId="{98D13DCB-7337-4674-8B7C-FD58D7290F34}">
      <dsp:nvSpPr>
        <dsp:cNvPr id="0" name=""/>
        <dsp:cNvSpPr/>
      </dsp:nvSpPr>
      <dsp:spPr>
        <a:xfrm>
          <a:off x="6940783" y="320837"/>
          <a:ext cx="1823728" cy="816695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BAD522-216A-4F14-A23E-63D4113CECB9}">
      <dsp:nvSpPr>
        <dsp:cNvPr id="0" name=""/>
        <dsp:cNvSpPr/>
      </dsp:nvSpPr>
      <dsp:spPr>
        <a:xfrm>
          <a:off x="7358962" y="525011"/>
          <a:ext cx="1786668" cy="8166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LEN nr.1/2011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+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RFÎDTC</a:t>
          </a:r>
        </a:p>
      </dsp:txBody>
      <dsp:txXfrm>
        <a:off x="7382882" y="548931"/>
        <a:ext cx="1738828" cy="7688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98A7D1-BF34-4FF8-94CF-97AA57D9701D}">
      <dsp:nvSpPr>
        <dsp:cNvPr id="0" name=""/>
        <dsp:cNvSpPr/>
      </dsp:nvSpPr>
      <dsp:spPr>
        <a:xfrm>
          <a:off x="48549" y="0"/>
          <a:ext cx="2074723" cy="685383"/>
        </a:xfrm>
        <a:prstGeom prst="chevron">
          <a:avLst/>
        </a:prstGeom>
        <a:solidFill>
          <a:schemeClr val="accent5">
            <a:lumMod val="75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500" kern="1200" dirty="0"/>
            <a:t>Finalități</a:t>
          </a:r>
        </a:p>
      </dsp:txBody>
      <dsp:txXfrm>
        <a:off x="391241" y="0"/>
        <a:ext cx="1389340" cy="685383"/>
      </dsp:txXfrm>
    </dsp:sp>
    <dsp:sp modelId="{D0A50208-C53A-414B-9A56-34986F941383}">
      <dsp:nvSpPr>
        <dsp:cNvPr id="0" name=""/>
        <dsp:cNvSpPr/>
      </dsp:nvSpPr>
      <dsp:spPr>
        <a:xfrm>
          <a:off x="1926104" y="66968"/>
          <a:ext cx="2374171" cy="56886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Obiective particulare </a:t>
          </a:r>
        </a:p>
      </dsp:txBody>
      <dsp:txXfrm>
        <a:off x="2210538" y="66968"/>
        <a:ext cx="1805303" cy="568868"/>
      </dsp:txXfrm>
    </dsp:sp>
    <dsp:sp modelId="{94E03457-77FA-406D-A275-588B763D8458}">
      <dsp:nvSpPr>
        <dsp:cNvPr id="0" name=""/>
        <dsp:cNvSpPr/>
      </dsp:nvSpPr>
      <dsp:spPr>
        <a:xfrm>
          <a:off x="4134857" y="0"/>
          <a:ext cx="3060851" cy="74994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o-RO" sz="12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Domenii de dezvoltare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o-RO" sz="700" kern="1200" dirty="0"/>
        </a:p>
      </dsp:txBody>
      <dsp:txXfrm>
        <a:off x="4509829" y="0"/>
        <a:ext cx="2310907" cy="749944"/>
      </dsp:txXfrm>
    </dsp:sp>
    <dsp:sp modelId="{C42B7635-C076-4609-AE28-EA7509BD0939}">
      <dsp:nvSpPr>
        <dsp:cNvPr id="0" name=""/>
        <dsp:cNvSpPr/>
      </dsp:nvSpPr>
      <dsp:spPr>
        <a:xfrm>
          <a:off x="7045808" y="0"/>
          <a:ext cx="1717725" cy="82077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Grupe de vârstă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(3 – 6/7 ani)</a:t>
          </a:r>
        </a:p>
      </dsp:txBody>
      <dsp:txXfrm>
        <a:off x="7456198" y="0"/>
        <a:ext cx="896946" cy="820779"/>
      </dsp:txXfrm>
    </dsp:sp>
    <dsp:sp modelId="{A9B41134-2281-413C-B79F-CDCEA101EC3D}">
      <dsp:nvSpPr>
        <dsp:cNvPr id="0" name=""/>
        <dsp:cNvSpPr/>
      </dsp:nvSpPr>
      <dsp:spPr>
        <a:xfrm>
          <a:off x="36278" y="958569"/>
          <a:ext cx="2100305" cy="685383"/>
        </a:xfrm>
        <a:prstGeom prst="chevron">
          <a:avLst/>
        </a:prstGeom>
        <a:solidFill>
          <a:schemeClr val="accent5">
            <a:lumMod val="75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500" kern="1200" dirty="0"/>
            <a:t>Obiective generale</a:t>
          </a:r>
        </a:p>
      </dsp:txBody>
      <dsp:txXfrm>
        <a:off x="378970" y="958569"/>
        <a:ext cx="1414922" cy="685383"/>
      </dsp:txXfrm>
    </dsp:sp>
    <dsp:sp modelId="{671975ED-8F97-413C-8FC4-4C41E3994DE8}">
      <dsp:nvSpPr>
        <dsp:cNvPr id="0" name=""/>
        <dsp:cNvSpPr/>
      </dsp:nvSpPr>
      <dsp:spPr>
        <a:xfrm>
          <a:off x="1913834" y="1016827"/>
          <a:ext cx="2415314" cy="56886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Obiective specifice </a:t>
          </a:r>
        </a:p>
      </dsp:txBody>
      <dsp:txXfrm>
        <a:off x="2198268" y="1016827"/>
        <a:ext cx="1846446" cy="568868"/>
      </dsp:txXfrm>
    </dsp:sp>
    <dsp:sp modelId="{85F7A545-A22D-4F18-9EA9-0541EF1F7CC1}">
      <dsp:nvSpPr>
        <dsp:cNvPr id="0" name=""/>
        <dsp:cNvSpPr/>
      </dsp:nvSpPr>
      <dsp:spPr>
        <a:xfrm>
          <a:off x="4130045" y="940817"/>
          <a:ext cx="3007676" cy="72088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o-RO" sz="12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Categorii de activități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o-RO" sz="700" kern="1200" dirty="0">
            <a:solidFill>
              <a:srgbClr val="002060"/>
            </a:solidFill>
          </a:endParaRPr>
        </a:p>
      </dsp:txBody>
      <dsp:txXfrm>
        <a:off x="4490488" y="940817"/>
        <a:ext cx="2286790" cy="720886"/>
      </dsp:txXfrm>
    </dsp:sp>
    <dsp:sp modelId="{2296920B-C058-451A-8CE4-A9C55C4CDE45}">
      <dsp:nvSpPr>
        <dsp:cNvPr id="0" name=""/>
        <dsp:cNvSpPr/>
      </dsp:nvSpPr>
      <dsp:spPr>
        <a:xfrm>
          <a:off x="6938618" y="917556"/>
          <a:ext cx="1792986" cy="76740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Nivel de vârstă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(3-5 ani și 5-6/7 ani)</a:t>
          </a:r>
        </a:p>
      </dsp:txBody>
      <dsp:txXfrm>
        <a:off x="7322322" y="917556"/>
        <a:ext cx="1025578" cy="767408"/>
      </dsp:txXfrm>
    </dsp:sp>
    <dsp:sp modelId="{06ED7D64-1729-452B-A742-EE443F25C87C}">
      <dsp:nvSpPr>
        <dsp:cNvPr id="0" name=""/>
        <dsp:cNvSpPr/>
      </dsp:nvSpPr>
      <dsp:spPr>
        <a:xfrm>
          <a:off x="63743" y="1899724"/>
          <a:ext cx="2157243" cy="685383"/>
        </a:xfrm>
        <a:prstGeom prst="chevron">
          <a:avLst/>
        </a:prstGeom>
        <a:solidFill>
          <a:schemeClr val="accent5">
            <a:lumMod val="75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500" kern="1200" dirty="0"/>
            <a:t>Obiective cadru</a:t>
          </a:r>
        </a:p>
      </dsp:txBody>
      <dsp:txXfrm>
        <a:off x="406435" y="1899724"/>
        <a:ext cx="1471860" cy="685383"/>
      </dsp:txXfrm>
    </dsp:sp>
    <dsp:sp modelId="{A99DD7E8-BFDC-4F07-8E94-D1315FD11087}">
      <dsp:nvSpPr>
        <dsp:cNvPr id="0" name=""/>
        <dsp:cNvSpPr/>
      </dsp:nvSpPr>
      <dsp:spPr>
        <a:xfrm>
          <a:off x="1999385" y="1939064"/>
          <a:ext cx="2468091" cy="56886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Obiective de referință</a:t>
          </a:r>
        </a:p>
      </dsp:txBody>
      <dsp:txXfrm>
        <a:off x="2283819" y="1939064"/>
        <a:ext cx="1899223" cy="568868"/>
      </dsp:txXfrm>
    </dsp:sp>
    <dsp:sp modelId="{1251ACE8-1784-4529-9E29-274F59569288}">
      <dsp:nvSpPr>
        <dsp:cNvPr id="0" name=""/>
        <dsp:cNvSpPr/>
      </dsp:nvSpPr>
      <dsp:spPr>
        <a:xfrm>
          <a:off x="4274597" y="1815153"/>
          <a:ext cx="2833802" cy="788712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Domenii</a:t>
          </a:r>
          <a:r>
            <a:rPr lang="ro-RO" sz="1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o-RO" sz="12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experiențiale</a:t>
          </a:r>
          <a:endParaRPr lang="ro-RO" sz="12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668953" y="1815153"/>
        <a:ext cx="2045090" cy="788712"/>
      </dsp:txXfrm>
    </dsp:sp>
    <dsp:sp modelId="{1FE3665A-BA7B-4939-9104-E1F4E94130D5}">
      <dsp:nvSpPr>
        <dsp:cNvPr id="0" name=""/>
        <dsp:cNvSpPr/>
      </dsp:nvSpPr>
      <dsp:spPr>
        <a:xfrm>
          <a:off x="6898229" y="1827973"/>
          <a:ext cx="1928462" cy="77679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Nivel de vârstă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(3-5 ani și 5-6/7 ani)</a:t>
          </a:r>
        </a:p>
      </dsp:txBody>
      <dsp:txXfrm>
        <a:off x="7286627" y="1827973"/>
        <a:ext cx="1151667" cy="776795"/>
      </dsp:txXfrm>
    </dsp:sp>
    <dsp:sp modelId="{19D873CF-E36F-4E20-835D-10FE1480E163}">
      <dsp:nvSpPr>
        <dsp:cNvPr id="0" name=""/>
        <dsp:cNvSpPr/>
      </dsp:nvSpPr>
      <dsp:spPr>
        <a:xfrm>
          <a:off x="107830" y="2770564"/>
          <a:ext cx="2149310" cy="685383"/>
        </a:xfrm>
        <a:prstGeom prst="chevron">
          <a:avLst/>
        </a:prstGeom>
        <a:solidFill>
          <a:schemeClr val="accent5">
            <a:lumMod val="75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500" kern="1200" dirty="0"/>
            <a:t>Dimensiuni </a:t>
          </a:r>
          <a:r>
            <a:rPr lang="ro-RO" sz="1500" i="1" kern="1200" dirty="0"/>
            <a:t>(Competențe generale)</a:t>
          </a:r>
        </a:p>
      </dsp:txBody>
      <dsp:txXfrm>
        <a:off x="450522" y="2770564"/>
        <a:ext cx="1463927" cy="685383"/>
      </dsp:txXfrm>
    </dsp:sp>
    <dsp:sp modelId="{94BC2BCA-5090-403D-8E12-1332F5D65085}">
      <dsp:nvSpPr>
        <dsp:cNvPr id="0" name=""/>
        <dsp:cNvSpPr/>
      </dsp:nvSpPr>
      <dsp:spPr>
        <a:xfrm>
          <a:off x="2091311" y="2849062"/>
          <a:ext cx="2537934" cy="56886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Comportamente (0-3 ani) și Abilități (3-6 ani) </a:t>
          </a:r>
          <a:r>
            <a:rPr lang="ro-RO" sz="1200" i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(Competențe specifice) </a:t>
          </a:r>
        </a:p>
      </dsp:txBody>
      <dsp:txXfrm>
        <a:off x="2375745" y="2849062"/>
        <a:ext cx="1969066" cy="568868"/>
      </dsp:txXfrm>
    </dsp:sp>
    <dsp:sp modelId="{3EA3AC6F-C460-46E8-817E-E6E54E8740F5}">
      <dsp:nvSpPr>
        <dsp:cNvPr id="0" name=""/>
        <dsp:cNvSpPr/>
      </dsp:nvSpPr>
      <dsp:spPr>
        <a:xfrm>
          <a:off x="4335885" y="2666408"/>
          <a:ext cx="2857709" cy="87111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o-RO" sz="12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Domenii de dezvoltare și Domenii </a:t>
          </a:r>
          <a:r>
            <a:rPr lang="ro-RO" sz="12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experiențiale</a:t>
          </a:r>
          <a:endParaRPr lang="ro-RO" sz="12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o-RO" sz="700" kern="1200" dirty="0"/>
        </a:p>
      </dsp:txBody>
      <dsp:txXfrm>
        <a:off x="4771445" y="2666408"/>
        <a:ext cx="1986590" cy="871119"/>
      </dsp:txXfrm>
    </dsp:sp>
    <dsp:sp modelId="{9526EAD5-3619-40EE-AE3F-6863431DBD84}">
      <dsp:nvSpPr>
        <dsp:cNvPr id="0" name=""/>
        <dsp:cNvSpPr/>
      </dsp:nvSpPr>
      <dsp:spPr>
        <a:xfrm>
          <a:off x="7029104" y="2695927"/>
          <a:ext cx="1810095" cy="84160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Nivel</a:t>
          </a:r>
          <a:r>
            <a:rPr lang="ro-RO" sz="900" kern="1200" dirty="0">
              <a:solidFill>
                <a:srgbClr val="002060"/>
              </a:solidFill>
            </a:rPr>
            <a:t> </a:t>
          </a:r>
          <a:r>
            <a:rPr lang="ro-RO" sz="11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de învățământ (0-3 ani și 3-6 ani)</a:t>
          </a:r>
        </a:p>
      </dsp:txBody>
      <dsp:txXfrm>
        <a:off x="7449904" y="2695927"/>
        <a:ext cx="968495" cy="841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Chevron Accent Process"/>
  <dgm:desc val="Use to show sequential steps in a task, process, or workflow, or to emphasize movement or direction. Works best with minimal Level 1 and Level 2 text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1C0A0-AF99-4D79-91DF-30426A3C4BC3}" type="datetimeFigureOut">
              <a:rPr lang="ro-RO" smtClean="0"/>
              <a:t>27.08.2019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59DBF-C08E-40C1-8D64-2243C128110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55534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E99DA-15E8-419F-A87A-E5D376A71545}" type="datetimeFigureOut">
              <a:rPr lang="en-US" smtClean="0"/>
              <a:pPr/>
              <a:t>27/8/2019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6FC1-5076-4C6A-A330-C1381B6BDC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020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E99DA-15E8-419F-A87A-E5D376A71545}" type="datetimeFigureOut">
              <a:rPr lang="en-US" smtClean="0"/>
              <a:pPr/>
              <a:t>27/8/2019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6FC1-5076-4C6A-A330-C1381B6BDC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67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E99DA-15E8-419F-A87A-E5D376A71545}" type="datetimeFigureOut">
              <a:rPr lang="en-US" smtClean="0"/>
              <a:pPr/>
              <a:t>27/8/2019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6FC1-5076-4C6A-A330-C1381B6BDC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9994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E99DA-15E8-419F-A87A-E5D376A71545}" type="datetimeFigureOut">
              <a:rPr lang="en-US" smtClean="0"/>
              <a:pPr/>
              <a:t>27/8/2019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6FC1-5076-4C6A-A330-C1381B6BDC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6088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E99DA-15E8-419F-A87A-E5D376A71545}" type="datetimeFigureOut">
              <a:rPr lang="en-US" smtClean="0"/>
              <a:pPr/>
              <a:t>27/8/2019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6FC1-5076-4C6A-A330-C1381B6BDC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74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E99DA-15E8-419F-A87A-E5D376A71545}" type="datetimeFigureOut">
              <a:rPr lang="en-US" smtClean="0"/>
              <a:pPr/>
              <a:t>27/8/2019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6FC1-5076-4C6A-A330-C1381B6BDC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057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E99DA-15E8-419F-A87A-E5D376A71545}" type="datetimeFigureOut">
              <a:rPr lang="en-US" smtClean="0"/>
              <a:pPr/>
              <a:t>27/8/2019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6FC1-5076-4C6A-A330-C1381B6BDC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253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E99DA-15E8-419F-A87A-E5D376A71545}" type="datetimeFigureOut">
              <a:rPr lang="en-US" smtClean="0"/>
              <a:pPr/>
              <a:t>27/8/2019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6FC1-5076-4C6A-A330-C1381B6BDC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3735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E99DA-15E8-419F-A87A-E5D376A71545}" type="datetimeFigureOut">
              <a:rPr lang="en-US" smtClean="0"/>
              <a:pPr/>
              <a:t>27/8/2019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6FC1-5076-4C6A-A330-C1381B6BDC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4918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1506538"/>
            <a:ext cx="10968567" cy="1466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6066827-87F8-42D9-B3C9-E23719F0C56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1/18/11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932A80-8104-4444-AF03-C8309DC11F0F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B1B5ED-65CF-4703-B886-D408A1075A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2767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E99DA-15E8-419F-A87A-E5D376A71545}" type="datetimeFigureOut">
              <a:rPr lang="en-US" smtClean="0"/>
              <a:pPr/>
              <a:t>27/8/2019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FDC6FC1-5076-4C6A-A330-C1381B6BDC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710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E99DA-15E8-419F-A87A-E5D376A71545}" type="datetimeFigureOut">
              <a:rPr lang="en-US" smtClean="0"/>
              <a:pPr/>
              <a:t>27/8/2019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6FC1-5076-4C6A-A330-C1381B6BDC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42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E99DA-15E8-419F-A87A-E5D376A71545}" type="datetimeFigureOut">
              <a:rPr lang="en-US" smtClean="0"/>
              <a:pPr/>
              <a:t>27/8/2019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6FC1-5076-4C6A-A330-C1381B6BDC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15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E99DA-15E8-419F-A87A-E5D376A71545}" type="datetimeFigureOut">
              <a:rPr lang="en-US" smtClean="0"/>
              <a:pPr/>
              <a:t>27/8/2019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6FC1-5076-4C6A-A330-C1381B6BDC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493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E99DA-15E8-419F-A87A-E5D376A71545}" type="datetimeFigureOut">
              <a:rPr lang="en-US" smtClean="0"/>
              <a:pPr/>
              <a:t>27/8/2019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6FC1-5076-4C6A-A330-C1381B6BDC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46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E99DA-15E8-419F-A87A-E5D376A71545}" type="datetimeFigureOut">
              <a:rPr lang="en-US" smtClean="0"/>
              <a:pPr/>
              <a:t>27/8/2019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6FC1-5076-4C6A-A330-C1381B6BDC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334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E99DA-15E8-419F-A87A-E5D376A71545}" type="datetimeFigureOut">
              <a:rPr lang="en-US" smtClean="0"/>
              <a:pPr/>
              <a:t>27/8/2019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6FC1-5076-4C6A-A330-C1381B6BDC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087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E99DA-15E8-419F-A87A-E5D376A71545}" type="datetimeFigureOut">
              <a:rPr lang="en-US" smtClean="0"/>
              <a:pPr/>
              <a:t>27/8/2019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6FC1-5076-4C6A-A330-C1381B6BDC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805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27E99DA-15E8-419F-A87A-E5D376A71545}" type="datetimeFigureOut">
              <a:rPr lang="en-US" smtClean="0"/>
              <a:pPr/>
              <a:t>27/8/2019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FDC6FC1-5076-4C6A-A330-C1381B6BDC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655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6" r:id="rId1"/>
    <p:sldLayoutId id="2147484067" r:id="rId2"/>
    <p:sldLayoutId id="2147484068" r:id="rId3"/>
    <p:sldLayoutId id="2147484069" r:id="rId4"/>
    <p:sldLayoutId id="2147484070" r:id="rId5"/>
    <p:sldLayoutId id="2147484071" r:id="rId6"/>
    <p:sldLayoutId id="2147484072" r:id="rId7"/>
    <p:sldLayoutId id="2147484073" r:id="rId8"/>
    <p:sldLayoutId id="2147484074" r:id="rId9"/>
    <p:sldLayoutId id="2147484075" r:id="rId10"/>
    <p:sldLayoutId id="2147484076" r:id="rId11"/>
    <p:sldLayoutId id="2147484077" r:id="rId12"/>
    <p:sldLayoutId id="2147484078" r:id="rId13"/>
    <p:sldLayoutId id="2147484079" r:id="rId14"/>
    <p:sldLayoutId id="2147484080" r:id="rId15"/>
    <p:sldLayoutId id="2147484081" r:id="rId16"/>
    <p:sldLayoutId id="2147484082" r:id="rId17"/>
    <p:sldLayoutId id="2147484083" r:id="rId18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62D4D47-C9CA-416C-A2EE-CC0DD8E436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0827" y="97605"/>
            <a:ext cx="6397186" cy="2520779"/>
          </a:xfrm>
        </p:spPr>
        <p:txBody>
          <a:bodyPr>
            <a:noAutofit/>
          </a:bodyPr>
          <a:lstStyle/>
          <a:p>
            <a:pPr algn="ctr"/>
            <a:br>
              <a:rPr lang="ro-RO" sz="2800" b="1" dirty="0"/>
            </a:br>
            <a:br>
              <a:rPr lang="ro-RO" sz="2800" b="1" dirty="0"/>
            </a:br>
            <a:r>
              <a:rPr lang="ro-RO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CURRICULUM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</a:t>
            </a:r>
            <a:r>
              <a:rPr lang="ro-RO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ROMÂNESC</a:t>
            </a:r>
            <a:r>
              <a:rPr lang="ro-RO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 EDUCAŢIE TIMPURIE </a:t>
            </a:r>
            <a:br>
              <a:rPr lang="ro-RO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o-RO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o-RO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curriculum dinamic-evolutiv, prin preluare, adăugare și adaptare la noile contexte -</a:t>
            </a: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5927" y="3284105"/>
            <a:ext cx="6114473" cy="346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038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961EA4F0-C527-4AB6-9CD6-6DB2B5F9F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8654" y="64655"/>
            <a:ext cx="5015345" cy="3410464"/>
          </a:xfrm>
        </p:spPr>
        <p:txBody>
          <a:bodyPr>
            <a:normAutofit/>
          </a:bodyPr>
          <a:lstStyle/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ro-RO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NOUL CURRICULUM PENTRU EDUCAȚIE TIMPURIE – </a:t>
            </a:r>
            <a:br>
              <a:rPr lang="ro-RO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o-RO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planificare</a:t>
            </a: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Imagini pentru cart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8435" y="3205731"/>
            <a:ext cx="5809673" cy="3245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29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134" y="404255"/>
            <a:ext cx="9326199" cy="542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026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287475"/>
              </p:ext>
            </p:extLst>
          </p:nvPr>
        </p:nvGraphicFramePr>
        <p:xfrm>
          <a:off x="1838036" y="877455"/>
          <a:ext cx="9698181" cy="528820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936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6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72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09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69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DATA</a:t>
                      </a:r>
                      <a:endParaRPr lang="ro-RO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/</a:t>
                      </a:r>
                      <a:endParaRPr lang="ro-RO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ZIUA</a:t>
                      </a:r>
                      <a:endParaRPr lang="ro-RO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382645" algn="ctr"/>
                          <a:tab pos="5495925" algn="l"/>
                        </a:tabLst>
                      </a:pPr>
                      <a:r>
                        <a:rPr lang="ro-RO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INTERVALE ORARE</a:t>
                      </a:r>
                      <a:endParaRPr lang="ro-RO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693545"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382645" algn="ctr"/>
                          <a:tab pos="5495925" algn="l"/>
                        </a:tabLst>
                      </a:pPr>
                      <a:r>
                        <a:rPr lang="ro-RO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ACTIVITĂȚI DE</a:t>
                      </a:r>
                      <a:r>
                        <a:rPr lang="ro-RO" sz="10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o-RO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ÎNVĂȚARE	</a:t>
                      </a:r>
                      <a:endParaRPr lang="ro-RO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382645" algn="ctr"/>
                          <a:tab pos="5495925" algn="l"/>
                        </a:tabLst>
                      </a:pPr>
                      <a:r>
                        <a:rPr lang="ro-RO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SEMNĂTURA</a:t>
                      </a:r>
                      <a:endParaRPr lang="ro-R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497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o-RO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 oct.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o-RO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(Luni)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8,00 – 9,00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9,00 – 11,00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11,00 – 12,30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ADP – Deprinderi specifice primirii copiilor, deprinderi specifice servicii mesei, tranziție: </a:t>
                      </a:r>
                      <a:r>
                        <a:rPr lang="ro-RO" sz="10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Cine oare?</a:t>
                      </a:r>
                      <a:r>
                        <a:rPr lang="ro-RO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(repetarea denumirii membrilor familiei și asocierea acestora cu diferite acțiuni), activitate individuală de explorare a unui subiect de care este interesat copilul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ALA – Joc liber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ADP – Întâlnirea de dimineață (noutatea zilei – </a:t>
                      </a:r>
                      <a:r>
                        <a:rPr lang="ro-RO" sz="10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Albumul familiilor noastre</a:t>
                      </a:r>
                      <a:r>
                        <a:rPr lang="ro-RO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); tranziție </a:t>
                      </a:r>
                      <a:r>
                        <a:rPr lang="ro-RO" sz="10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Mergem toți în pas vioi</a:t>
                      </a:r>
                      <a:endParaRPr lang="ro-RO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ALA – Jocuri pe centre de interes: (B) citire de imagini adecvate temei; (A) </a:t>
                      </a:r>
                      <a:r>
                        <a:rPr lang="ro-RO" sz="10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Batista mamei/tatălui</a:t>
                      </a:r>
                      <a:r>
                        <a:rPr lang="ro-RO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– colorare; (C) </a:t>
                      </a:r>
                      <a:r>
                        <a:rPr lang="ro-RO" sz="10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Scaunul/banca bunicului/bunicii</a:t>
                      </a:r>
                      <a:r>
                        <a:rPr lang="ro-RO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– asamblare cuburi lemn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ADE – Activitate integrată </a:t>
                      </a:r>
                      <a:r>
                        <a:rPr lang="ro-RO" sz="10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Masa în familie</a:t>
                      </a:r>
                      <a:r>
                        <a:rPr lang="ro-RO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(lectură după imagini și </a:t>
                      </a:r>
                      <a:r>
                        <a:rPr lang="ro-RO" sz="1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activ.practică</a:t>
                      </a:r>
                      <a:r>
                        <a:rPr lang="ro-RO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– îndoire șervețele)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ALA – Joc cu text și cânt: </a:t>
                      </a:r>
                      <a:r>
                        <a:rPr lang="ro-RO" sz="10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Am pierdut o batistuță!</a:t>
                      </a:r>
                      <a:r>
                        <a:rPr lang="ro-RO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; </a:t>
                      </a:r>
                      <a:r>
                        <a:rPr lang="ro-RO" sz="10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Cursa copiilor/mămicilor/taților</a:t>
                      </a:r>
                      <a:r>
                        <a:rPr lang="ro-RO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(ștafetă)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o-RO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o-R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1271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12,30 – 13,30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13,30 – 16,00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16,00 – 17,30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17,30 - 18,00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ADP – Deprinderi specifice servirii mesei și îngrijirii personale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ALA – Activități de relaxare, activități recuperatorii, ameliorative, de dezvoltare a </a:t>
                      </a:r>
                      <a:r>
                        <a:rPr lang="ro-RO" sz="1000" b="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înclinaţiilor</a:t>
                      </a:r>
                      <a:r>
                        <a:rPr lang="ro-RO" sz="10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personale</a:t>
                      </a:r>
                      <a:endParaRPr lang="ro-RO" sz="1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ADP – Deprinderi de autoservire; tranziție: </a:t>
                      </a:r>
                      <a:r>
                        <a:rPr lang="ro-RO" sz="1000" b="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Cine oare?</a:t>
                      </a:r>
                      <a:endParaRPr lang="ro-RO" sz="1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ADE – Activitate practică </a:t>
                      </a:r>
                      <a:r>
                        <a:rPr lang="ro-RO" sz="1000" b="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Masa în familie </a:t>
                      </a:r>
                      <a:r>
                        <a:rPr lang="ro-RO" sz="1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(lucrare colectivă - desfacerea șervețelelor și lipirea lor pentru a face o față de masă)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ALA – Jocuri în aer liber, la aparatele de joacă și la nisipar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ADP - Activitate individuală de explorare a unui subiect de care este interesat copilul; deprinderi specifice plecării acasă a copiilor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o-RO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o-R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512289" y="202343"/>
            <a:ext cx="8349673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382963" algn="ctr"/>
                <a:tab pos="549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382963" algn="ctr"/>
                <a:tab pos="549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382963" algn="ctr"/>
                <a:tab pos="549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382963" algn="ctr"/>
                <a:tab pos="549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382963" algn="ctr"/>
                <a:tab pos="549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382963" algn="ctr"/>
                <a:tab pos="549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382963" algn="ctr"/>
                <a:tab pos="549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382963" algn="ctr"/>
                <a:tab pos="549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382963" algn="ctr"/>
                <a:tab pos="549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2963" algn="ctr"/>
                <a:tab pos="5495925" algn="l"/>
              </a:tabLst>
            </a:pPr>
            <a:r>
              <a:rPr kumimoji="0" lang="ro-RO" altLang="ro-RO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SĂPTĂMÂNA: 8 – 12 octombrie 2018                                                        TEMA ANUALĂ DE STUDIU: Cine sunt/suntem?</a:t>
            </a:r>
            <a:endParaRPr kumimoji="0" lang="ro-RO" altLang="ro-RO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2963" algn="ctr"/>
                <a:tab pos="5495925" algn="l"/>
              </a:tabLst>
            </a:pPr>
            <a:r>
              <a:rPr kumimoji="0" lang="ro-RO" altLang="ro-RO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TEMA PROIECTULUI: Tu și eu                                                                 SUBTEMA/TEMA SĂPTĂMÂNALĂ: Familia mea</a:t>
            </a:r>
            <a:endParaRPr kumimoji="0" lang="ro-RO" altLang="ro-R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050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425983"/>
              </p:ext>
            </p:extLst>
          </p:nvPr>
        </p:nvGraphicFramePr>
        <p:xfrm>
          <a:off x="1911927" y="1627059"/>
          <a:ext cx="9448799" cy="43751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2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95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158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09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46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900" dirty="0">
                          <a:effectLst/>
                        </a:rPr>
                        <a:t>DATA</a:t>
                      </a:r>
                      <a:endParaRPr lang="ro-RO" sz="1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900" dirty="0">
                          <a:effectLst/>
                        </a:rPr>
                        <a:t>/</a:t>
                      </a:r>
                      <a:endParaRPr lang="ro-RO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29055" algn="l"/>
                        </a:tabLst>
                      </a:pPr>
                      <a:r>
                        <a:rPr lang="ro-RO" sz="900" dirty="0">
                          <a:effectLst/>
                        </a:rPr>
                        <a:t>ZIUA</a:t>
                      </a:r>
                      <a:endParaRPr lang="ro-RO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80" marR="621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29055" algn="l"/>
                        </a:tabLst>
                      </a:pPr>
                      <a:r>
                        <a:rPr lang="ro-RO" sz="900">
                          <a:effectLst/>
                        </a:rPr>
                        <a:t>INTERVAL ORAR</a:t>
                      </a:r>
                      <a:endParaRPr lang="ro-R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80" marR="621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29055" algn="l"/>
                        </a:tabLst>
                      </a:pPr>
                      <a:r>
                        <a:rPr lang="ro-RO" sz="900">
                          <a:effectLst/>
                        </a:rPr>
                        <a:t>ACTIVITATE METODICĂ</a:t>
                      </a:r>
                      <a:endParaRPr lang="ro-R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80" marR="621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29055" algn="l"/>
                        </a:tabLst>
                      </a:pPr>
                      <a:r>
                        <a:rPr lang="ro-RO" sz="900" dirty="0">
                          <a:effectLst/>
                        </a:rPr>
                        <a:t>SEMNĂTURĂ</a:t>
                      </a:r>
                      <a:endParaRPr lang="ro-RO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80" marR="621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3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29055" algn="l"/>
                        </a:tabLst>
                      </a:pPr>
                      <a:r>
                        <a:rPr lang="ro-RO" sz="1100">
                          <a:effectLst/>
                        </a:rPr>
                        <a:t>8 oct. (Luni)</a:t>
                      </a:r>
                      <a:endParaRPr lang="ro-R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80" marR="621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29055" algn="l"/>
                        </a:tabLst>
                      </a:pPr>
                      <a:r>
                        <a:rPr lang="ro-RO" sz="1100">
                          <a:effectLst/>
                        </a:rPr>
                        <a:t>10,00 – 13,00</a:t>
                      </a:r>
                      <a:endParaRPr lang="ro-RO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29055" algn="l"/>
                        </a:tabLst>
                      </a:pPr>
                      <a:r>
                        <a:rPr lang="ro-RO" sz="1100">
                          <a:effectLst/>
                        </a:rPr>
                        <a:t>13,00 – 16,00</a:t>
                      </a:r>
                      <a:endParaRPr lang="ro-R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80" marR="621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29055" algn="l"/>
                        </a:tabLst>
                      </a:pPr>
                      <a:r>
                        <a:rPr lang="ro-RO" sz="1100" dirty="0">
                          <a:effectLst/>
                        </a:rPr>
                        <a:t>Pregătirea materialului didactic pentru activități; studiu individual – Curriculumul pentru educație timpurie.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29055" algn="l"/>
                        </a:tabLst>
                      </a:pPr>
                      <a:endParaRPr lang="ro-RO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80" marR="621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29055" algn="l"/>
                        </a:tabLst>
                      </a:pPr>
                      <a:r>
                        <a:rPr lang="ro-RO" sz="1000">
                          <a:effectLst/>
                        </a:rPr>
                        <a:t> </a:t>
                      </a:r>
                      <a:endParaRPr lang="ro-R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80" marR="621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3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29055" algn="l"/>
                        </a:tabLst>
                      </a:pPr>
                      <a:r>
                        <a:rPr lang="ro-RO" sz="1100">
                          <a:effectLst/>
                        </a:rPr>
                        <a:t>9 oct.-(Marți)</a:t>
                      </a:r>
                      <a:endParaRPr lang="ro-R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80" marR="621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29055" algn="l"/>
                        </a:tabLst>
                      </a:pPr>
                      <a:r>
                        <a:rPr lang="ro-RO" sz="1100">
                          <a:effectLst/>
                        </a:rPr>
                        <a:t>10,00 – 13,00</a:t>
                      </a:r>
                      <a:endParaRPr lang="ro-RO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29055" algn="l"/>
                        </a:tabLst>
                      </a:pPr>
                      <a:r>
                        <a:rPr lang="ro-RO" sz="1100">
                          <a:effectLst/>
                        </a:rPr>
                        <a:t>13,00 – 16,00</a:t>
                      </a:r>
                      <a:endParaRPr lang="ro-R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80" marR="621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29055" algn="l"/>
                        </a:tabLst>
                      </a:pPr>
                      <a:r>
                        <a:rPr lang="ro-RO" sz="1100" dirty="0">
                          <a:effectLst/>
                        </a:rPr>
                        <a:t>Proiectarea activităților extrașcolare – </a:t>
                      </a:r>
                      <a:r>
                        <a:rPr lang="ro-RO" sz="1100" dirty="0" err="1">
                          <a:effectLst/>
                        </a:rPr>
                        <a:t>sem.I</a:t>
                      </a:r>
                      <a:r>
                        <a:rPr lang="ro-RO" sz="1100" dirty="0">
                          <a:effectLst/>
                        </a:rPr>
                        <a:t>; Discutarea unor comportamente ale copiilor și a soluțiilor propuse pentru remedierea acestora.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29055" algn="l"/>
                        </a:tabLst>
                      </a:pPr>
                      <a:endParaRPr lang="ro-RO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80" marR="621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29055" algn="l"/>
                        </a:tabLst>
                      </a:pPr>
                      <a:r>
                        <a:rPr lang="ro-RO" sz="1000">
                          <a:effectLst/>
                        </a:rPr>
                        <a:t> </a:t>
                      </a:r>
                      <a:endParaRPr lang="ro-R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80" marR="621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2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29055" algn="l"/>
                        </a:tabLst>
                      </a:pPr>
                      <a:r>
                        <a:rPr lang="ro-RO" sz="1100">
                          <a:effectLst/>
                        </a:rPr>
                        <a:t>10 oct. (Miercuri)</a:t>
                      </a:r>
                      <a:endParaRPr lang="ro-R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80" marR="621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29055" algn="l"/>
                        </a:tabLst>
                      </a:pPr>
                      <a:r>
                        <a:rPr lang="ro-RO" sz="1100">
                          <a:effectLst/>
                        </a:rPr>
                        <a:t>10,00 – 13,00</a:t>
                      </a:r>
                      <a:endParaRPr lang="ro-RO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29055" algn="l"/>
                        </a:tabLst>
                      </a:pPr>
                      <a:r>
                        <a:rPr lang="ro-RO" sz="1100">
                          <a:effectLst/>
                        </a:rPr>
                        <a:t>13,00 – 16,00</a:t>
                      </a:r>
                      <a:endParaRPr lang="ro-R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80" marR="621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29055" algn="l"/>
                        </a:tabLst>
                      </a:pPr>
                      <a:r>
                        <a:rPr lang="ro-RO" sz="1100" dirty="0">
                          <a:effectLst/>
                        </a:rPr>
                        <a:t>Activitate metodică la nivel de unitate: Prezentare Planul Dalton</a:t>
                      </a:r>
                      <a:endParaRPr lang="ro-RO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80" marR="621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29055" algn="l"/>
                        </a:tabLst>
                      </a:pPr>
                      <a:r>
                        <a:rPr lang="ro-RO" sz="1000">
                          <a:effectLst/>
                        </a:rPr>
                        <a:t> </a:t>
                      </a:r>
                      <a:endParaRPr lang="ro-R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80" marR="621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3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29055" algn="l"/>
                        </a:tabLst>
                      </a:pPr>
                      <a:r>
                        <a:rPr lang="ro-RO" sz="1100">
                          <a:effectLst/>
                        </a:rPr>
                        <a:t>11 oct. (Joi)</a:t>
                      </a:r>
                      <a:endParaRPr lang="ro-R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80" marR="621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29055" algn="l"/>
                        </a:tabLst>
                      </a:pPr>
                      <a:r>
                        <a:rPr lang="ro-RO" sz="1100">
                          <a:effectLst/>
                        </a:rPr>
                        <a:t>10,00 – 13,00</a:t>
                      </a:r>
                      <a:endParaRPr lang="ro-RO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29055" algn="l"/>
                        </a:tabLst>
                      </a:pPr>
                      <a:r>
                        <a:rPr lang="ro-RO" sz="1100">
                          <a:effectLst/>
                        </a:rPr>
                        <a:t>13,00 – 16,00</a:t>
                      </a:r>
                      <a:endParaRPr lang="ro-R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80" marR="621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29055" algn="l"/>
                        </a:tabLst>
                      </a:pPr>
                      <a:r>
                        <a:rPr lang="ro-RO" sz="1100" dirty="0">
                          <a:effectLst/>
                        </a:rPr>
                        <a:t>Sortare și așezare lucrări în portofoliile copiilor; Completări în Caietul de observații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29055" algn="l"/>
                        </a:tabLst>
                      </a:pPr>
                      <a:endParaRPr lang="ro-RO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80" marR="621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29055" algn="l"/>
                        </a:tabLst>
                      </a:pPr>
                      <a:r>
                        <a:rPr lang="ro-RO" sz="1000">
                          <a:effectLst/>
                        </a:rPr>
                        <a:t> </a:t>
                      </a:r>
                      <a:endParaRPr lang="ro-R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80" marR="621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3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29055" algn="l"/>
                        </a:tabLst>
                      </a:pPr>
                      <a:r>
                        <a:rPr lang="ro-RO" sz="1100">
                          <a:effectLst/>
                        </a:rPr>
                        <a:t>12 oct. (Vineri)</a:t>
                      </a:r>
                      <a:endParaRPr lang="ro-R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80" marR="621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29055" algn="l"/>
                        </a:tabLst>
                      </a:pPr>
                      <a:r>
                        <a:rPr lang="ro-RO" sz="1100">
                          <a:effectLst/>
                        </a:rPr>
                        <a:t>10,00 – 13,00</a:t>
                      </a:r>
                      <a:endParaRPr lang="ro-RO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29055" algn="l"/>
                        </a:tabLst>
                      </a:pPr>
                      <a:r>
                        <a:rPr lang="ro-RO" sz="1100">
                          <a:effectLst/>
                        </a:rPr>
                        <a:t>13,00 – 16,00</a:t>
                      </a:r>
                      <a:endParaRPr lang="ro-R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80" marR="621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29055" algn="l"/>
                        </a:tabLst>
                      </a:pPr>
                      <a:r>
                        <a:rPr lang="ro-RO" sz="1100" dirty="0">
                          <a:effectLst/>
                        </a:rPr>
                        <a:t>Proiectare activități pentru săptămâna următoare și completare în Condica de evidență a activității didactice din educația timpurie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29055" algn="l"/>
                        </a:tabLst>
                      </a:pPr>
                      <a:endParaRPr lang="ro-RO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80" marR="621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29055" algn="l"/>
                        </a:tabLst>
                      </a:pPr>
                      <a:r>
                        <a:rPr lang="ro-RO" sz="1000">
                          <a:effectLst/>
                        </a:rPr>
                        <a:t> </a:t>
                      </a:r>
                      <a:endParaRPr lang="ro-R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80" marR="621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29055" algn="l"/>
                        </a:tabLst>
                      </a:pPr>
                      <a:r>
                        <a:rPr lang="ro-RO" sz="1100">
                          <a:effectLst/>
                        </a:rPr>
                        <a:t> </a:t>
                      </a:r>
                      <a:endParaRPr lang="ro-R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80" marR="621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29055" algn="l"/>
                        </a:tabLst>
                      </a:pPr>
                      <a:r>
                        <a:rPr lang="ro-RO" sz="1000">
                          <a:effectLst/>
                        </a:rPr>
                        <a:t> </a:t>
                      </a:r>
                      <a:endParaRPr lang="ro-R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80" marR="621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29055" algn="l"/>
                        </a:tabLst>
                      </a:pPr>
                      <a:r>
                        <a:rPr lang="ro-RO" sz="900" b="1" dirty="0">
                          <a:effectLst/>
                        </a:rPr>
                        <a:t>ACTIVITATE DE CONSILIERE EDUCAȚIONALĂ A PĂRINȚILOR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29055" algn="l"/>
                        </a:tabLst>
                      </a:pPr>
                      <a:endParaRPr lang="ro-RO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80" marR="621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29055" algn="l"/>
                        </a:tabLst>
                      </a:pPr>
                      <a:r>
                        <a:rPr lang="ro-RO" sz="1000">
                          <a:effectLst/>
                        </a:rPr>
                        <a:t> </a:t>
                      </a:r>
                      <a:endParaRPr lang="ro-R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80" marR="621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3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29055" algn="l"/>
                        </a:tabLst>
                      </a:pPr>
                      <a:r>
                        <a:rPr lang="ro-RO" sz="1100" dirty="0">
                          <a:effectLst/>
                        </a:rPr>
                        <a:t>11 oct. (Joi)</a:t>
                      </a:r>
                      <a:endParaRPr lang="ro-RO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80" marR="621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29055" algn="l"/>
                        </a:tabLst>
                      </a:pPr>
                      <a:r>
                        <a:rPr lang="ro-RO" sz="1100">
                          <a:effectLst/>
                        </a:rPr>
                        <a:t>17,00 – 18,00</a:t>
                      </a:r>
                      <a:endParaRPr lang="ro-R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80" marR="621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29055" algn="l"/>
                        </a:tabLst>
                      </a:pPr>
                      <a:r>
                        <a:rPr lang="ro-RO" sz="1100">
                          <a:effectLst/>
                        </a:rPr>
                        <a:t>Lectorat – Cât timp și cum ne petrecem acest timp cu copilul?</a:t>
                      </a:r>
                      <a:endParaRPr lang="ro-RO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80" marR="621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29055" algn="l"/>
                        </a:tabLst>
                      </a:pPr>
                      <a:r>
                        <a:rPr lang="ro-RO" sz="1000" dirty="0">
                          <a:effectLst/>
                        </a:rPr>
                        <a:t> </a:t>
                      </a:r>
                      <a:endParaRPr lang="ro-RO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80" marR="621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512289" y="202343"/>
            <a:ext cx="8349673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382963" algn="ctr"/>
                <a:tab pos="549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382963" algn="ctr"/>
                <a:tab pos="549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382963" algn="ctr"/>
                <a:tab pos="549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382963" algn="ctr"/>
                <a:tab pos="549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382963" algn="ctr"/>
                <a:tab pos="549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382963" algn="ctr"/>
                <a:tab pos="549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382963" algn="ctr"/>
                <a:tab pos="549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382963" algn="ctr"/>
                <a:tab pos="549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382963" algn="ctr"/>
                <a:tab pos="549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2963" algn="ctr"/>
                <a:tab pos="5495925" algn="l"/>
              </a:tabLst>
            </a:pPr>
            <a:r>
              <a:rPr kumimoji="0" lang="ro-RO" altLang="ro-RO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SĂPTĂMÂNA: 8 – 12 octombrie 2018                                                        TEMA ANUALĂ DE STUDIU: Cine sunt/suntem?</a:t>
            </a:r>
            <a:endParaRPr kumimoji="0" lang="ro-RO" altLang="ro-RO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2963" algn="ctr"/>
                <a:tab pos="5495925" algn="l"/>
              </a:tabLst>
            </a:pPr>
            <a:r>
              <a:rPr kumimoji="0" lang="ro-RO" altLang="ro-RO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TEMA PROIECTULUI: Tu și eu                                                                 SUBTEMA/TEMA SĂPTĂMÂNALĂ: Familia mea</a:t>
            </a:r>
            <a:endParaRPr kumimoji="0" lang="ro-RO" altLang="ro-R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1120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086" y="295562"/>
            <a:ext cx="4825423" cy="610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601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961EA4F0-C527-4AB6-9CD6-6DB2B5F9F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1157" y="123068"/>
            <a:ext cx="9938187" cy="976059"/>
          </a:xfrm>
        </p:spPr>
        <p:txBody>
          <a:bodyPr>
            <a:normAutofit fontScale="90000"/>
          </a:bodyPr>
          <a:lstStyle/>
          <a:p>
            <a:pPr algn="ctr"/>
            <a:br>
              <a:rPr lang="ro-RO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o-RO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o-RO" sz="3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EVOLUȚII CURRICULARE </a:t>
            </a:r>
            <a:br>
              <a:rPr lang="ro-RO" sz="3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o-RO" sz="3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1992 – 2019</a:t>
            </a:r>
            <a:br>
              <a:rPr lang="ro-RO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o-RO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o-RO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69309" y="1579418"/>
            <a:ext cx="8349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o-RO" sz="2000" dirty="0">
                <a:latin typeface="Arial" panose="020B0604020202020204" pitchFamily="34" charset="0"/>
                <a:cs typeface="Arial" panose="020B0604020202020204" pitchFamily="34" charset="0"/>
              </a:rPr>
              <a:t>Context/Evenimente: 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61953081"/>
              </p:ext>
            </p:extLst>
          </p:nvPr>
        </p:nvGraphicFramePr>
        <p:xfrm>
          <a:off x="2032000" y="1293092"/>
          <a:ext cx="9153236" cy="166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974524573"/>
              </p:ext>
            </p:extLst>
          </p:nvPr>
        </p:nvGraphicFramePr>
        <p:xfrm>
          <a:off x="1847273" y="2807854"/>
          <a:ext cx="8839200" cy="3537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506175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82A5A-74F0-48E3-8975-A9F38887A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3784" y="151352"/>
            <a:ext cx="9051637" cy="716554"/>
          </a:xfrm>
        </p:spPr>
        <p:txBody>
          <a:bodyPr>
            <a:normAutofit/>
          </a:bodyPr>
          <a:lstStyle/>
          <a:p>
            <a:pPr algn="ctr" eaLnBrk="1" hangingPunct="1">
              <a:buFont typeface="Times New Roman" pitchFamily="16" charset="0"/>
              <a:buNone/>
              <a:defRPr/>
            </a:pPr>
            <a:r>
              <a:rPr lang="ro-RO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CURRICULUM – tendințe la nivel internațional</a:t>
            </a:r>
            <a:endParaRPr lang="en-US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22814F-0798-4137-9622-E471C402EC3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1/18/11</a:t>
            </a:r>
          </a:p>
        </p:txBody>
      </p:sp>
      <p:sp>
        <p:nvSpPr>
          <p:cNvPr id="22532" name="Rectangle 3"/>
          <p:cNvSpPr>
            <a:spLocks noChangeArrowheads="1"/>
          </p:cNvSpPr>
          <p:nvPr/>
        </p:nvSpPr>
        <p:spPr bwMode="auto">
          <a:xfrm>
            <a:off x="2332495" y="929899"/>
            <a:ext cx="9023608" cy="4987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ro-RO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>
                <a:solidFill>
                  <a:srgbClr val="002060"/>
                </a:solidFill>
              </a:rPr>
              <a:t>curriculum care are la </a:t>
            </a:r>
            <a:r>
              <a:rPr lang="en-GB" dirty="0" err="1">
                <a:solidFill>
                  <a:srgbClr val="002060"/>
                </a:solidFill>
              </a:rPr>
              <a:t>bază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b="1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scopuri</a:t>
            </a:r>
            <a:r>
              <a:rPr lang="en-GB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/</a:t>
            </a:r>
            <a:r>
              <a:rPr lang="en-GB" b="1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obiective</a:t>
            </a:r>
            <a:r>
              <a:rPr lang="en-GB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GB" b="1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valori</a:t>
            </a:r>
            <a:r>
              <a:rPr lang="en-GB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GB" b="1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și</a:t>
            </a:r>
            <a:r>
              <a:rPr lang="en-GB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GB" b="1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abordări</a:t>
            </a:r>
            <a:r>
              <a:rPr lang="en-GB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GB" dirty="0">
                <a:solidFill>
                  <a:srgbClr val="002060"/>
                </a:solidFill>
              </a:rPr>
              <a:t>care </a:t>
            </a:r>
            <a:r>
              <a:rPr lang="en-GB" dirty="0" err="1">
                <a:solidFill>
                  <a:srgbClr val="002060"/>
                </a:solidFill>
              </a:rPr>
              <a:t>abilitează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copilul</a:t>
            </a:r>
            <a:r>
              <a:rPr lang="en-GB" dirty="0">
                <a:solidFill>
                  <a:srgbClr val="002060"/>
                </a:solidFill>
              </a:rPr>
              <a:t>, </a:t>
            </a:r>
            <a:r>
              <a:rPr lang="en-GB" dirty="0" err="1">
                <a:solidFill>
                  <a:srgbClr val="002060"/>
                </a:solidFill>
              </a:rPr>
              <a:t>într</a:t>
            </a:r>
            <a:r>
              <a:rPr lang="en-GB" dirty="0">
                <a:solidFill>
                  <a:srgbClr val="002060"/>
                </a:solidFill>
              </a:rPr>
              <a:t>-o </a:t>
            </a:r>
            <a:r>
              <a:rPr lang="en-GB" dirty="0" err="1">
                <a:solidFill>
                  <a:srgbClr val="002060"/>
                </a:solidFill>
              </a:rPr>
              <a:t>manieră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holistică</a:t>
            </a:r>
            <a:r>
              <a:rPr lang="en-GB" dirty="0">
                <a:solidFill>
                  <a:srgbClr val="002060"/>
                </a:solidFill>
              </a:rPr>
              <a:t>, </a:t>
            </a:r>
            <a:r>
              <a:rPr lang="en-GB" dirty="0" err="1">
                <a:solidFill>
                  <a:srgbClr val="002060"/>
                </a:solidFill>
              </a:rPr>
              <a:t>să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își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atingă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potențialul</a:t>
            </a:r>
            <a:r>
              <a:rPr lang="en-GB" dirty="0">
                <a:solidFill>
                  <a:srgbClr val="002060"/>
                </a:solidFill>
              </a:rPr>
              <a:t> maxim;</a:t>
            </a:r>
          </a:p>
          <a:p>
            <a:pPr algn="just"/>
            <a:endParaRPr lang="en-GB" dirty="0">
              <a:solidFill>
                <a:srgbClr val="002060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>
                <a:solidFill>
                  <a:srgbClr val="002060"/>
                </a:solidFill>
              </a:rPr>
              <a:t>curriculum care </a:t>
            </a:r>
            <a:r>
              <a:rPr lang="en-GB" dirty="0" err="1">
                <a:solidFill>
                  <a:srgbClr val="002060"/>
                </a:solidFill>
              </a:rPr>
              <a:t>cere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personalului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b="1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să</a:t>
            </a:r>
            <a:r>
              <a:rPr lang="en-GB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GB" b="1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colaboreze</a:t>
            </a:r>
            <a:r>
              <a:rPr lang="en-GB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GB" dirty="0">
                <a:solidFill>
                  <a:srgbClr val="002060"/>
                </a:solidFill>
              </a:rPr>
              <a:t>cu </a:t>
            </a:r>
            <a:r>
              <a:rPr lang="en-GB" dirty="0" err="1">
                <a:solidFill>
                  <a:srgbClr val="002060"/>
                </a:solidFill>
              </a:rPr>
              <a:t>copilul</a:t>
            </a:r>
            <a:r>
              <a:rPr lang="en-GB" dirty="0">
                <a:solidFill>
                  <a:srgbClr val="002060"/>
                </a:solidFill>
              </a:rPr>
              <a:t>, </a:t>
            </a:r>
            <a:r>
              <a:rPr lang="en-GB" dirty="0" err="1">
                <a:solidFill>
                  <a:srgbClr val="002060"/>
                </a:solidFill>
              </a:rPr>
              <a:t>colegii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și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părinții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și</a:t>
            </a:r>
            <a:r>
              <a:rPr lang="en-GB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GB" b="1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să</a:t>
            </a:r>
            <a:r>
              <a:rPr lang="en-GB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GB" b="1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reflecteze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asupra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practicilor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personale</a:t>
            </a:r>
            <a:r>
              <a:rPr lang="en-GB" dirty="0">
                <a:solidFill>
                  <a:srgbClr val="002060"/>
                </a:solidFill>
              </a:rPr>
              <a:t>;</a:t>
            </a:r>
          </a:p>
          <a:p>
            <a:pPr algn="just"/>
            <a:endParaRPr lang="en-US" alt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o-RO" altLang="en-US" b="1" i="1" dirty="0"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curriculum comprehensiv, integrat</a:t>
            </a:r>
            <a:r>
              <a:rPr lang="ro-RO" altLang="en-US" dirty="0"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, </a:t>
            </a:r>
            <a:r>
              <a:rPr lang="ro-RO" altLang="en-US" b="1" i="1" dirty="0"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diversificat</a:t>
            </a:r>
            <a:r>
              <a:rPr lang="ro-RO" altLang="en-US" dirty="0">
                <a:solidFill>
                  <a:srgbClr val="002060"/>
                </a:solidFill>
                <a:cs typeface="Arial" panose="020B0604020202020204" pitchFamily="34" charset="0"/>
              </a:rPr>
              <a:t> (</a:t>
            </a:r>
            <a:r>
              <a:rPr lang="ro-RO" altLang="en-US" dirty="0" err="1">
                <a:solidFill>
                  <a:srgbClr val="002060"/>
                </a:solidFill>
                <a:cs typeface="Arial" panose="020B0604020202020204" pitchFamily="34" charset="0"/>
              </a:rPr>
              <a:t>oportunităţi</a:t>
            </a:r>
            <a:r>
              <a:rPr lang="ro-RO" altLang="en-US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o-RO" altLang="en-US" dirty="0" err="1">
                <a:solidFill>
                  <a:srgbClr val="002060"/>
                </a:solidFill>
                <a:cs typeface="Arial" panose="020B0604020202020204" pitchFamily="34" charset="0"/>
              </a:rPr>
              <a:t>şi</a:t>
            </a:r>
            <a:r>
              <a:rPr lang="ro-RO" altLang="en-US" dirty="0">
                <a:solidFill>
                  <a:srgbClr val="002060"/>
                </a:solidFill>
                <a:cs typeface="Arial" panose="020B0604020202020204" pitchFamily="34" charset="0"/>
              </a:rPr>
              <a:t> alegeri atât pentru elevi, cât </a:t>
            </a:r>
            <a:r>
              <a:rPr lang="ro-RO" altLang="en-US" dirty="0" err="1">
                <a:solidFill>
                  <a:srgbClr val="002060"/>
                </a:solidFill>
                <a:cs typeface="Arial" panose="020B0604020202020204" pitchFamily="34" charset="0"/>
              </a:rPr>
              <a:t>şi</a:t>
            </a:r>
            <a:r>
              <a:rPr lang="ro-RO" altLang="en-US" dirty="0">
                <a:solidFill>
                  <a:srgbClr val="002060"/>
                </a:solidFill>
                <a:cs typeface="Arial" panose="020B0604020202020204" pitchFamily="34" charset="0"/>
              </a:rPr>
              <a:t> pentru profesori); </a:t>
            </a:r>
          </a:p>
          <a:p>
            <a:pPr algn="just"/>
            <a:endParaRPr lang="ro-RO" altLang="en-US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algn="just">
              <a:buFontTx/>
              <a:buChar char="•"/>
            </a:pPr>
            <a:r>
              <a:rPr lang="ro-RO" altLang="en-US" b="1" i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ro-RO" altLang="en-US" b="1" i="1" dirty="0" err="1"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învăţare</a:t>
            </a:r>
            <a:r>
              <a:rPr lang="ro-RO" altLang="en-US" b="1" i="1" dirty="0"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o-RO" altLang="en-US" b="1" i="1" dirty="0" err="1"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colaborativă</a:t>
            </a:r>
            <a:r>
              <a:rPr lang="ro-RO" altLang="en-US" b="1" i="1" dirty="0"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,</a:t>
            </a:r>
            <a:r>
              <a:rPr lang="ro-RO" altLang="en-US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o-RO" altLang="en-US" b="1" i="1" dirty="0"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competențe, atitudini și valori transversale și transferabile</a:t>
            </a:r>
            <a:r>
              <a:rPr lang="ro-RO" altLang="en-US" dirty="0">
                <a:solidFill>
                  <a:srgbClr val="002060"/>
                </a:solidFill>
                <a:cs typeface="Arial" panose="020B0604020202020204" pitchFamily="34" charset="0"/>
              </a:rPr>
              <a:t>, utile pentru dezvoltarea</a:t>
            </a:r>
            <a:r>
              <a:rPr lang="en-US" altLang="en-US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o-RO" altLang="en-US" dirty="0">
                <a:solidFill>
                  <a:srgbClr val="002060"/>
                </a:solidFill>
                <a:cs typeface="Arial" panose="020B0604020202020204" pitchFamily="34" charset="0"/>
              </a:rPr>
              <a:t>personală și socială;</a:t>
            </a:r>
          </a:p>
          <a:p>
            <a:pPr algn="just"/>
            <a:endParaRPr lang="ro-RO" altLang="en-US" dirty="0">
              <a:solidFill>
                <a:srgbClr val="FF0000"/>
              </a:solidFill>
              <a:ea typeface="TimesNewRomanPSMT"/>
              <a:cs typeface="Arial" panose="020B0604020202020204" pitchFamily="34" charset="0"/>
            </a:endParaRPr>
          </a:p>
          <a:p>
            <a:pPr algn="just">
              <a:buFontTx/>
              <a:buChar char="•"/>
            </a:pPr>
            <a:r>
              <a:rPr lang="ro-RO" altLang="en-US" dirty="0">
                <a:solidFill>
                  <a:srgbClr val="FF0000"/>
                </a:solidFill>
                <a:ea typeface="TimesNewRomanPSMT"/>
                <a:cs typeface="Arial" panose="020B0604020202020204" pitchFamily="34" charset="0"/>
              </a:rPr>
              <a:t> </a:t>
            </a:r>
            <a:r>
              <a:rPr lang="ro-RO" altLang="en-US" dirty="0">
                <a:solidFill>
                  <a:srgbClr val="002060"/>
                </a:solidFill>
                <a:ea typeface="TimesNewRomanPSMT"/>
                <a:cs typeface="Arial" panose="020B0604020202020204" pitchFamily="34" charset="0"/>
              </a:rPr>
              <a:t>predare de tip </a:t>
            </a:r>
            <a:r>
              <a:rPr lang="ro-RO" altLang="en-US" b="1" i="1" dirty="0" err="1">
                <a:solidFill>
                  <a:schemeClr val="accent1">
                    <a:lumMod val="60000"/>
                    <a:lumOff val="40000"/>
                  </a:schemeClr>
                </a:solidFill>
                <a:ea typeface="TimesNewRomanPSMT"/>
                <a:cs typeface="Arial" panose="020B0604020202020204" pitchFamily="34" charset="0"/>
              </a:rPr>
              <a:t>brain-friendly</a:t>
            </a:r>
            <a:r>
              <a:rPr lang="ro-RO" altLang="en-US" b="1" i="1" dirty="0">
                <a:solidFill>
                  <a:schemeClr val="accent1">
                    <a:lumMod val="60000"/>
                    <a:lumOff val="40000"/>
                  </a:schemeClr>
                </a:solidFill>
                <a:ea typeface="TimesNewRomanPSMT"/>
                <a:cs typeface="Arial" panose="020B0604020202020204" pitchFamily="34" charset="0"/>
              </a:rPr>
              <a:t> </a:t>
            </a:r>
            <a:r>
              <a:rPr lang="ro-RO" altLang="en-US" b="1" i="1" dirty="0" err="1">
                <a:solidFill>
                  <a:schemeClr val="accent1">
                    <a:lumMod val="60000"/>
                    <a:lumOff val="40000"/>
                  </a:schemeClr>
                </a:solidFill>
                <a:ea typeface="TimesNewRomanPSMT"/>
                <a:cs typeface="Arial" panose="020B0604020202020204" pitchFamily="34" charset="0"/>
              </a:rPr>
              <a:t>manner</a:t>
            </a:r>
            <a:r>
              <a:rPr lang="ro-RO" altLang="en-US" dirty="0">
                <a:solidFill>
                  <a:schemeClr val="accent1">
                    <a:lumMod val="60000"/>
                    <a:lumOff val="40000"/>
                  </a:schemeClr>
                </a:solidFill>
                <a:ea typeface="TimesNewRomanPSMT"/>
                <a:cs typeface="Arial" panose="020B0604020202020204" pitchFamily="34" charset="0"/>
              </a:rPr>
              <a:t> </a:t>
            </a:r>
            <a:r>
              <a:rPr lang="ro-RO" altLang="en-US" dirty="0">
                <a:solidFill>
                  <a:srgbClr val="002060"/>
                </a:solidFill>
                <a:ea typeface="TimesNewRomanPSMT"/>
                <a:cs typeface="Arial" panose="020B0604020202020204" pitchFamily="34" charset="0"/>
              </a:rPr>
              <a:t>(</a:t>
            </a:r>
            <a:r>
              <a:rPr lang="ro-RO" altLang="en-US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participare activă, explorare, interacțiune, cooperare, </a:t>
            </a:r>
            <a:r>
              <a:rPr lang="ro-RO" altLang="en-US" dirty="0" err="1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performanţa</a:t>
            </a:r>
            <a:r>
              <a:rPr lang="ro-RO" altLang="en-US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fiecăruia în raport cu sine, umanizarea elevilor, reușita individuală devine reușita tuturor);</a:t>
            </a:r>
          </a:p>
          <a:p>
            <a:pPr algn="just"/>
            <a:endParaRPr lang="en-US" altLang="en-US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algn="just">
              <a:buFontTx/>
              <a:buChar char="•"/>
            </a:pPr>
            <a:r>
              <a:rPr lang="ro-RO" altLang="en-US" dirty="0">
                <a:solidFill>
                  <a:srgbClr val="002060"/>
                </a:solidFill>
                <a:cs typeface="Arial" panose="020B0604020202020204" pitchFamily="34" charset="0"/>
              </a:rPr>
              <a:t> apropierea elevilor de o adevărată cultură a </a:t>
            </a:r>
            <a:r>
              <a:rPr lang="ro-RO" altLang="en-US" dirty="0" err="1">
                <a:solidFill>
                  <a:srgbClr val="002060"/>
                </a:solidFill>
                <a:cs typeface="Arial" panose="020B0604020202020204" pitchFamily="34" charset="0"/>
              </a:rPr>
              <a:t>învăţării</a:t>
            </a:r>
            <a:r>
              <a:rPr lang="ro-RO" altLang="en-US" dirty="0">
                <a:solidFill>
                  <a:srgbClr val="002060"/>
                </a:solidFill>
                <a:cs typeface="Arial" panose="020B0604020202020204" pitchFamily="34" charset="0"/>
              </a:rPr>
              <a:t>, orientată spre </a:t>
            </a:r>
            <a:r>
              <a:rPr lang="ro-RO" altLang="en-US" b="1" i="1" dirty="0"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a alege să </a:t>
            </a:r>
            <a:r>
              <a:rPr lang="ro-RO" altLang="en-US" b="1" i="1" dirty="0" err="1"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înveţi</a:t>
            </a:r>
            <a:r>
              <a:rPr lang="ro-RO" altLang="en-US" dirty="0"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o-RO" altLang="en-US" dirty="0" err="1"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şi</a:t>
            </a:r>
            <a:r>
              <a:rPr lang="ro-RO" altLang="en-US" dirty="0"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spre un </a:t>
            </a:r>
            <a:r>
              <a:rPr lang="ro-RO" altLang="en-US" b="1" i="1" dirty="0"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program de ascultare a ceea ce elevul spune</a:t>
            </a:r>
            <a:r>
              <a:rPr lang="ro-RO" altLang="en-US" dirty="0"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, </a:t>
            </a:r>
            <a:r>
              <a:rPr lang="ro-RO" altLang="en-US" dirty="0">
                <a:solidFill>
                  <a:srgbClr val="002060"/>
                </a:solidFill>
                <a:cs typeface="Arial" panose="020B0604020202020204" pitchFamily="34" charset="0"/>
              </a:rPr>
              <a:t>care să încurajeze </a:t>
            </a:r>
            <a:r>
              <a:rPr lang="ro-RO" altLang="en-US" dirty="0" err="1">
                <a:solidFill>
                  <a:srgbClr val="002060"/>
                </a:solidFill>
                <a:cs typeface="Arial" panose="020B0604020202020204" pitchFamily="34" charset="0"/>
              </a:rPr>
              <a:t>simţul</a:t>
            </a:r>
            <a:r>
              <a:rPr lang="ro-RO" altLang="en-US" dirty="0">
                <a:solidFill>
                  <a:srgbClr val="002060"/>
                </a:solidFill>
                <a:cs typeface="Arial" panose="020B0604020202020204" pitchFamily="34" charset="0"/>
              </a:rPr>
              <a:t> gestiunii propriei </a:t>
            </a:r>
            <a:r>
              <a:rPr lang="ro-RO" altLang="en-US" dirty="0" err="1">
                <a:solidFill>
                  <a:srgbClr val="002060"/>
                </a:solidFill>
                <a:cs typeface="Arial" panose="020B0604020202020204" pitchFamily="34" charset="0"/>
              </a:rPr>
              <a:t>învăţări</a:t>
            </a:r>
            <a:r>
              <a:rPr lang="ro-RO" altLang="en-US" dirty="0">
                <a:solidFill>
                  <a:srgbClr val="002060"/>
                </a:solidFill>
                <a:cs typeface="Arial" panose="020B0604020202020204" pitchFamily="34" charset="0"/>
              </a:rPr>
              <a:t>, al </a:t>
            </a:r>
            <a:r>
              <a:rPr lang="ro-RO" altLang="en-US" dirty="0" err="1">
                <a:solidFill>
                  <a:srgbClr val="002060"/>
                </a:solidFill>
                <a:cs typeface="Arial" panose="020B0604020202020204" pitchFamily="34" charset="0"/>
              </a:rPr>
              <a:t>responsabilităţii</a:t>
            </a:r>
            <a:r>
              <a:rPr lang="ro-RO" altLang="en-US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o-RO" altLang="en-US" dirty="0" err="1">
                <a:solidFill>
                  <a:srgbClr val="002060"/>
                </a:solidFill>
                <a:cs typeface="Arial" panose="020B0604020202020204" pitchFamily="34" charset="0"/>
              </a:rPr>
              <a:t>şi</a:t>
            </a:r>
            <a:r>
              <a:rPr lang="ro-RO" altLang="en-US" dirty="0">
                <a:solidFill>
                  <a:srgbClr val="002060"/>
                </a:solidFill>
                <a:cs typeface="Arial" panose="020B0604020202020204" pitchFamily="34" charset="0"/>
              </a:rPr>
              <a:t>  o atitudine activă.</a:t>
            </a:r>
          </a:p>
        </p:txBody>
      </p:sp>
    </p:spTree>
    <p:extLst>
      <p:ext uri="{BB962C8B-B14F-4D97-AF65-F5344CB8AC3E}">
        <p14:creationId xmlns:p14="http://schemas.microsoft.com/office/powerpoint/2010/main" val="3547554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961EA4F0-C527-4AB6-9CD6-6DB2B5F9F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6655" y="75389"/>
            <a:ext cx="5015345" cy="3410464"/>
          </a:xfrm>
        </p:spPr>
        <p:txBody>
          <a:bodyPr>
            <a:normAutofit/>
          </a:bodyPr>
          <a:lstStyle/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ro-RO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NOUL CURRICULUM PENTRU EDUCAȚIE TIMPURIE - argumente</a:t>
            </a: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Imagini pentru cart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963" y="2466822"/>
            <a:ext cx="5809673" cy="3245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9162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662545" y="650914"/>
            <a:ext cx="10018708" cy="5961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o-RO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necesitatea corelării cu prevederi și recomandări din documente promovate la nivel European, cu impact și cu </a:t>
            </a:r>
            <a:r>
              <a:rPr lang="ro-RO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implicaţii</a:t>
            </a:r>
            <a:r>
              <a:rPr lang="ro-RO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semnificative;</a:t>
            </a:r>
          </a:p>
          <a:p>
            <a:pPr lvl="0" algn="just">
              <a:spcAft>
                <a:spcPts val="0"/>
              </a:spcAft>
            </a:pPr>
            <a:endParaRPr lang="ro-RO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o-RO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corelarea cu celelalte niveluri de învățământ, pentru realizarea </a:t>
            </a:r>
            <a:r>
              <a:rPr lang="ro-RO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coerenţei</a:t>
            </a:r>
            <a:r>
              <a:rPr lang="ro-RO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 nivelul sistemului </a:t>
            </a:r>
            <a:r>
              <a:rPr lang="ro-RO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educaţional</a:t>
            </a:r>
            <a:r>
              <a:rPr lang="ro-RO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românesc;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ro-RO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o-RO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corelarea permanentă cu </a:t>
            </a:r>
            <a:r>
              <a:rPr lang="ro-RO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legislaţia</a:t>
            </a:r>
            <a:r>
              <a:rPr lang="ro-RO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în vigoare;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ro-RO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o-RO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atingerea </a:t>
            </a:r>
            <a:r>
              <a:rPr lang="ro-RO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ţintelor</a:t>
            </a:r>
            <a:r>
              <a:rPr lang="ro-RO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și/sau implementarea unor măsuri din strategiile europene și </a:t>
            </a:r>
            <a:r>
              <a:rPr lang="ro-RO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naţionale</a:t>
            </a:r>
            <a:r>
              <a:rPr lang="ro-RO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ro-RO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referinţă</a:t>
            </a:r>
            <a:r>
              <a:rPr lang="ro-RO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pentru domeniul </a:t>
            </a:r>
            <a:r>
              <a:rPr lang="ro-RO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educaţiei</a:t>
            </a:r>
            <a:r>
              <a:rPr lang="ro-RO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ro-RO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o-RO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necesitatea unei abordări sistemice a </a:t>
            </a:r>
            <a:r>
              <a:rPr lang="ro-RO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educaţiei</a:t>
            </a:r>
            <a:r>
              <a:rPr lang="ro-RO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timpurii, care înglobează, deopotrivă, </a:t>
            </a:r>
            <a:r>
              <a:rPr lang="ro-RO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educaţia</a:t>
            </a:r>
            <a:r>
              <a:rPr lang="ro-RO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o-RO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antepreşcolară</a:t>
            </a:r>
            <a:r>
              <a:rPr lang="ro-RO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o-RO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şi</a:t>
            </a:r>
            <a:r>
              <a:rPr lang="ro-RO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o-RO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educaţia</a:t>
            </a:r>
            <a:r>
              <a:rPr lang="ro-RO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o-RO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preşcolară</a:t>
            </a:r>
            <a:r>
              <a:rPr lang="ro-RO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evitându-se abordarea lor fragmentată;</a:t>
            </a:r>
            <a:r>
              <a:rPr lang="ro-RO" kern="5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ro-RO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o-RO" kern="5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accentuarea rolului jocului liber și al activităților integrate în procesul de învățare;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ro-RO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o-RO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trecerea de la un curriculum pe obiective spre un curriculum care are în vedere competențele viitoare ale copilului, în contextul în care la toate nivelurile de învățământ a fost operată această modificare.</a:t>
            </a:r>
            <a:endParaRPr lang="ro-RO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endParaRPr lang="ro-RO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057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961EA4F0-C527-4AB6-9CD6-6DB2B5F9F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0946" y="0"/>
            <a:ext cx="5015345" cy="3410464"/>
          </a:xfrm>
        </p:spPr>
        <p:txBody>
          <a:bodyPr>
            <a:normAutofit fontScale="90000"/>
          </a:bodyPr>
          <a:lstStyle/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ro-RO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NOUL CURRICULUM PENTRU EDUCAȚIE TIMPURIE – principalele modificări</a:t>
            </a: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Imagini pentru cart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2327" y="3039477"/>
            <a:ext cx="5809673" cy="3245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2638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961EA4F0-C527-4AB6-9CD6-6DB2B5F9F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8096" y="214182"/>
            <a:ext cx="10338488" cy="6310186"/>
          </a:xfrm>
        </p:spPr>
        <p:txBody>
          <a:bodyPr>
            <a:normAutofit fontScale="90000"/>
          </a:bodyPr>
          <a:lstStyle/>
          <a:p>
            <a:pPr lvl="0" algn="l"/>
            <a:r>
              <a:rPr lang="ro-RO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eliminarea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părții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tabelare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comportamente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conținuturi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fiecare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temă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anuală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</a:t>
            </a:r>
            <a:r>
              <a:rPr lang="ro-RO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ro-RO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o-RO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o-RO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eliminarea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detaliilor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privind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conținuturile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întâlnirii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dimineață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care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vizau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serie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elemente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privind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autocunoașterea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dezvoltarea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empatiei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luarea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deciziilor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etc.;</a:t>
            </a:r>
            <a:br>
              <a:rPr lang="ro-RO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o-RO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o-RO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800" b="1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revizuirea</a:t>
            </a:r>
            <a:r>
              <a:rPr lang="en-US" sz="1800" b="1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planului</a:t>
            </a:r>
            <a:r>
              <a:rPr lang="en-US" sz="1800" b="1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800" b="1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învățământ</a:t>
            </a:r>
            <a:r>
              <a:rPr lang="ro-RO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adăugarea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activităților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specifice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intervalelor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vârstă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aferente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nivelului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antepreșcolar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eliminarea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coloanei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număr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activități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ro-RO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o-RO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o-RO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800" b="1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revizuirea</a:t>
            </a:r>
            <a:r>
              <a:rPr lang="en-US" sz="1800" b="1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Fișei</a:t>
            </a:r>
            <a:r>
              <a:rPr lang="en-US" sz="1800" b="1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800" b="1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apreciere</a:t>
            </a:r>
            <a:r>
              <a:rPr lang="en-US" sz="1800" b="1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800" b="1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progresului</a:t>
            </a:r>
            <a:r>
              <a:rPr lang="en-US" sz="1800" b="1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copilului</a:t>
            </a:r>
            <a:r>
              <a:rPr lang="en-US" sz="1800" b="1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en-US" sz="1800" b="1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programului</a:t>
            </a:r>
            <a:r>
              <a:rPr lang="en-US" sz="1800" b="1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zilnic</a:t>
            </a:r>
            <a:r>
              <a:rPr lang="en-US" sz="1800" b="1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800" b="1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activitate</a:t>
            </a:r>
            <a:r>
              <a:rPr lang="en-US" sz="1800" b="1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machetei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privind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planificare</a:t>
            </a:r>
            <a:r>
              <a:rPr lang="ro-RO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activităților</a:t>
            </a:r>
            <a:r>
              <a:rPr lang="ro-RO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(inclusiv adăugiri aferente grupei de vârstă 0-3 ani)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ro-RO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o-RO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o-RO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800" b="1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reconfigurarea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modalităților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desfășurare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organizatorică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financiară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800" b="1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activităților</a:t>
            </a:r>
            <a:r>
              <a:rPr lang="en-US" sz="1800" b="1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opționale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ro-RO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o-RO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o-RO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accentuarea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rolului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jocului</a:t>
            </a:r>
            <a:r>
              <a:rPr lang="en-US" sz="1800" b="1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liber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viața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copilului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antepreșcolar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preșcolar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alocarea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unor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perioade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distincte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programul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zilnic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activitate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ro-RO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o-RO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o-RO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reconfigurarea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curriculumului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domenii</a:t>
            </a:r>
            <a:r>
              <a:rPr lang="en-US" sz="1800" b="1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800" b="1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dezvoltare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conform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prevederilor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art.67 (1) din </a:t>
            </a:r>
            <a:r>
              <a:rPr lang="en-US" sz="18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Legea</a:t>
            </a:r>
            <a:r>
              <a:rPr lang="en-US" sz="1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educației</a:t>
            </a:r>
            <a:r>
              <a:rPr lang="en-US" sz="1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naționale</a:t>
            </a:r>
            <a:r>
              <a:rPr lang="en-US" sz="1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nr.1/2011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cu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modificările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completările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ulterioare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ro-RO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o-RO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o-RO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eliminarea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obiectivelor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cadru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referință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înlocuirea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acestora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 </a:t>
            </a:r>
            <a:r>
              <a:rPr lang="ro-RO" sz="1800" b="1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dimensiuni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i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1800" b="1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1800" b="1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comportamente</a:t>
            </a:r>
            <a:r>
              <a:rPr lang="ro-RO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respectiv abilități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preluate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din RFÎDTC</a:t>
            </a:r>
            <a:r>
              <a:rPr lang="ro-RO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selectarea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reformularea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aspectelor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reperelor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domenii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dezvoltare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ro-RO" sz="2800" dirty="0"/>
            </a:b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329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961EA4F0-C527-4AB6-9CD6-6DB2B5F9F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2763" y="110837"/>
            <a:ext cx="5015345" cy="3410464"/>
          </a:xfrm>
        </p:spPr>
        <p:txBody>
          <a:bodyPr>
            <a:normAutofit/>
          </a:bodyPr>
          <a:lstStyle/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ro-RO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NOUL CURRICULUM PENTRU EDUCAȚIE TIMPURIE – aspecte de stabilitate</a:t>
            </a: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Imagini pentru cart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653" y="2799331"/>
            <a:ext cx="5809673" cy="3245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4705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961EA4F0-C527-4AB6-9CD6-6DB2B5F9F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2266" y="1607128"/>
            <a:ext cx="9111298" cy="3066472"/>
          </a:xfrm>
        </p:spPr>
        <p:txBody>
          <a:bodyPr>
            <a:normAutofit fontScale="90000"/>
          </a:bodyPr>
          <a:lstStyle/>
          <a:p>
            <a:pPr algn="l"/>
            <a:br>
              <a:rPr lang="ro-RO" sz="2800" dirty="0"/>
            </a:br>
            <a:br>
              <a:rPr lang="ro-RO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o-RO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o-RO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cele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șase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teme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anuale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studiu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descriptivul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acestora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utilizate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proiectarea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tematică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anuală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ro-RO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o-RO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o-RO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tipurile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activități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nivelul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preșcolar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ALA; ADE; ADP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cele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cinci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domenii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experiențiale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ro-RO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o-RO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o-RO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maniera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integrată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abordare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învățării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ro-RO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o-RO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br>
              <a:rPr lang="ro-RO" sz="2800" dirty="0"/>
            </a:b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8935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1075</TotalTime>
  <Words>950</Words>
  <Application>Microsoft Office PowerPoint</Application>
  <PresentationFormat>Widescreen</PresentationFormat>
  <Paragraphs>147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Corbel</vt:lpstr>
      <vt:lpstr>Times New Roman</vt:lpstr>
      <vt:lpstr>Wingdings</vt:lpstr>
      <vt:lpstr>Parallax</vt:lpstr>
      <vt:lpstr>  CURRICULUMUL ROMÂNESC PENTRU EDUCAŢIE TIMPURIE  - un curriculum dinamic-evolutiv, prin preluare, adăugare și adaptare la noile contexte -</vt:lpstr>
      <vt:lpstr>  EVOLUȚII CURRICULARE  1992 – 2019   </vt:lpstr>
      <vt:lpstr>CURRICULUM – tendințe la nivel internațional</vt:lpstr>
      <vt:lpstr>NOUL CURRICULUM PENTRU EDUCAȚIE TIMPURIE - argumente</vt:lpstr>
      <vt:lpstr>PowerPoint Presentation</vt:lpstr>
      <vt:lpstr>NOUL CURRICULUM PENTRU EDUCAȚIE TIMPURIE – principalele modificări</vt:lpstr>
      <vt:lpstr>- eliminarea părții tabelare cu exemple de comportamente și conținuturi pe fiecare temă anuală de studiu;  - eliminarea detaliilor privind conținuturile întâlnirii de dimineață, care vizau o serie de elemente privind autocunoașterea, dezvoltarea empatiei, luarea deciziilor etc.;  - revizuirea planului de învățământ, prin adăugarea activităților specifice intervalelor de vârstă aferente nivelului antepreșcolar și prin eliminarea coloanei cu număr de activități;  - revizuirea Fișei de apreciere a progresului copilului, a programului zilnic de activitate și a machetei privind planificarea activităților (inclusiv adăugiri aferente grupei de vârstă 0-3 ani);  - reconfigurarea modalităților de desfășurare organizatorică și financiară a activităților opționale;  - accentuarea rolului jocului liber în viața copilului antepreșcolar și preșcolar și alocarea unei/unor perioade distincte în programul zilnic de activitate;  - reconfigurarea curriculumului pe domenii de dezvoltare, conform prevederilor art.67 (1) din Legea educației naționale nr.1/2011, cu modificările și completările ulterioare;  - eliminarea obiectivelor cadru și de referință și înlocuirea acestora cu dimensiuni și comportamente, respectiv abilități preluate din RFÎDTC, prin selectarea și reformularea aspectelor și a reperelor, pe domenii de dezvoltare. </vt:lpstr>
      <vt:lpstr>NOUL CURRICULUM PENTRU EDUCAȚIE TIMPURIE – aspecte de stabilitate</vt:lpstr>
      <vt:lpstr>   - cele șase teme anuale de studiu și descriptivul acestora, utilizate în proiectarea tematică anuală;  - tipurile de activități pentru nivelul preșcolar: ALA; ADE; ADP și cele cinci domenii experiențiale;  - maniera integrată de abordare a învățării.      </vt:lpstr>
      <vt:lpstr>NOUL CURRICULUM PENTRU EDUCAȚIE TIMPURIE –  planificare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CURRICULUM   PENTRU EDUCAŢIE TIMPURIE (copii de la naștere la 6 ani) -2017-</dc:title>
  <dc:creator>user</dc:creator>
  <cp:lastModifiedBy>Preda Bogdan</cp:lastModifiedBy>
  <cp:revision>134</cp:revision>
  <dcterms:created xsi:type="dcterms:W3CDTF">2018-02-14T14:19:06Z</dcterms:created>
  <dcterms:modified xsi:type="dcterms:W3CDTF">2019-08-27T13:00:06Z</dcterms:modified>
</cp:coreProperties>
</file>